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7772400" cx="1005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bd9036a1_1_32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8bd9036a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bd9036a1_1_0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bd9036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e0104bd0_0_0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e0104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9ea6d8f1e43d281_3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9ea6d8f1e43d28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c41b599b_1_26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c41b599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hyperlink" Target="http://aplty.co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hyperlink" Target="http://aplty.co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aplty.co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987600" y="5443425"/>
            <a:ext cx="1760800" cy="17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6508950" y="5711800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500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50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250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363700" y="2262650"/>
            <a:ext cx="9790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Facebook or </a:t>
            </a:r>
            <a:b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Instagram Business Account</a:t>
            </a:r>
            <a:endParaRPr b="1" sz="4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8845" y="7095200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8350" y="1093550"/>
            <a:ext cx="861875" cy="8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00002">
            <a:off x="7081050" y="4765987"/>
            <a:ext cx="960495" cy="8590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100645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5400000">
            <a:off x="3836200" y="2373375"/>
            <a:ext cx="852900" cy="116655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209850" y="4614725"/>
            <a:ext cx="299100" cy="2991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42870" y="1671478"/>
            <a:ext cx="9372900" cy="29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42870" y="4763362"/>
            <a:ext cx="9372900" cy="19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book_Business_Pag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2">
            <a:alphaModFix/>
          </a:blip>
          <a:srcRect b="0" l="961" r="961" t="0"/>
          <a:stretch/>
        </p:blipFill>
        <p:spPr>
          <a:xfrm>
            <a:off x="1859375" y="152400"/>
            <a:ext cx="6339649" cy="74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/>
        </p:nvSpPr>
        <p:spPr>
          <a:xfrm>
            <a:off x="7303100" y="71321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agram_Business_Page">
  <p:cSld name="CUSTOM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12663" y="152400"/>
            <a:ext cx="4633074" cy="762522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3197275" y="5833124"/>
            <a:ext cx="36639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2363" y="405625"/>
            <a:ext cx="3913682" cy="696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2363" y="4342365"/>
            <a:ext cx="3913674" cy="122106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7303100" y="71321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342870" y="3250173"/>
            <a:ext cx="93729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39275" y="680227"/>
            <a:ext cx="7004400" cy="61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5433450" y="1094158"/>
            <a:ext cx="4220400" cy="55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0"/>
          <p:cNvSpPr txBox="1"/>
          <p:nvPr/>
        </p:nvSpPr>
        <p:spPr>
          <a:xfrm>
            <a:off x="7303100" y="71321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s://www.coursera.org/learn/socialmediamanagement/peer/QLKjb/create-a-facebook-business-page-or-an-instagram-business-account/submit" TargetMode="External"/><Relationship Id="rId6" Type="http://schemas.openxmlformats.org/officeDocument/2006/relationships/hyperlink" Target="http://drive.google.com/file/d/1qlHa0_3iYOIyX8EAmTEZAti-WdFLL1Ge/view" TargetMode="External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aptly.co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25" y="1883388"/>
            <a:ext cx="5828675" cy="450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87925" y="1197900"/>
            <a:ext cx="5969276" cy="1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472325" y="885450"/>
            <a:ext cx="5416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How to Insert an Image</a:t>
            </a:r>
            <a:endParaRPr b="1" sz="34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953175" y="2158388"/>
            <a:ext cx="39717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00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1 </a:t>
            </a:r>
            <a:r>
              <a:rPr lang="en">
                <a:solidFill>
                  <a:srgbClr val="0A004A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Make a copy or download this template to use on your own device</a:t>
            </a:r>
            <a:endParaRPr>
              <a:solidFill>
                <a:srgbClr val="0A004A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00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2</a:t>
            </a:r>
            <a:r>
              <a:rPr lang="en">
                <a:solidFill>
                  <a:srgbClr val="0A004A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 To the left, we’ve provided a video that shows how to add and edit an image in Google slides.</a:t>
            </a:r>
            <a:endParaRPr>
              <a:solidFill>
                <a:srgbClr val="0A004A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00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3</a:t>
            </a:r>
            <a:r>
              <a:rPr lang="en">
                <a:solidFill>
                  <a:srgbClr val="0A004A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 Select either the Facebook business page (slide 3) or Instagram account template (slide 4) and complete all required components for project submission.</a:t>
            </a:r>
            <a:endParaRPr>
              <a:solidFill>
                <a:srgbClr val="0A004A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00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4 </a:t>
            </a:r>
            <a:r>
              <a:rPr lang="en">
                <a:solidFill>
                  <a:srgbClr val="0A004A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Take a screenshot of your completed template and submit it on Coursera. You can find the link to submit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  <a:hlinkClick r:id="rId5"/>
              </a:rPr>
              <a:t>here</a:t>
            </a:r>
            <a:endParaRPr>
              <a:solidFill>
                <a:srgbClr val="0A004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85" name="Google Shape;85;p15" title="Coursera_FacebookBusinessProfile_Project_06122020_V1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950" y="2080113"/>
            <a:ext cx="5230126" cy="39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3360250" y="2741575"/>
            <a:ext cx="22635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Page Name</a:t>
            </a:r>
            <a:endParaRPr b="1" sz="1600"/>
          </a:p>
        </p:txBody>
      </p:sp>
      <p:sp>
        <p:nvSpPr>
          <p:cNvPr id="92" name="Google Shape;92;p16"/>
          <p:cNvSpPr txBox="1"/>
          <p:nvPr/>
        </p:nvSpPr>
        <p:spPr>
          <a:xfrm>
            <a:off x="3360250" y="3057775"/>
            <a:ext cx="19542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76B"/>
                </a:solidFill>
              </a:rPr>
              <a:t>Category</a:t>
            </a:r>
            <a:endParaRPr sz="1000">
              <a:solidFill>
                <a:srgbClr val="66676B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635500" y="4358550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location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635500" y="4612783"/>
            <a:ext cx="17811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50505"/>
                </a:solidFill>
                <a:latin typeface="DM Sans"/>
                <a:ea typeface="DM Sans"/>
                <a:cs typeface="DM Sans"/>
                <a:sym typeface="DM Sans"/>
              </a:rPr>
              <a:t>Description</a:t>
            </a:r>
            <a:r>
              <a:rPr lang="en" sz="800">
                <a:solidFill>
                  <a:srgbClr val="050505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800">
              <a:solidFill>
                <a:srgbClr val="05050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635500" y="5375317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website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635500" y="5629508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phone number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635500" y="5883700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Message</a:t>
            </a:r>
            <a:endParaRPr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635500" y="6137892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email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635500" y="6392083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business hours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635500" y="6646275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Food Delivery Service </a:t>
            </a:r>
            <a:endParaRPr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3237650" y="2109050"/>
            <a:ext cx="33726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your_company_name</a:t>
            </a:r>
            <a:endParaRPr b="1" sz="110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238700" y="1783575"/>
            <a:ext cx="5892000" cy="652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E8E8E"/>
                </a:solidFill>
                <a:latin typeface="DM Sans"/>
                <a:ea typeface="DM Sans"/>
                <a:cs typeface="DM Sans"/>
                <a:sym typeface="DM Sans"/>
              </a:rPr>
              <a:t>Business Category</a:t>
            </a:r>
            <a:endParaRPr b="1" sz="1100">
              <a:solidFill>
                <a:srgbClr val="8E8E8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241891" y="2573401"/>
            <a:ext cx="33804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Your Business Description (150 characters)</a:t>
            </a:r>
            <a:endParaRPr sz="110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239658" y="3594175"/>
            <a:ext cx="337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76B"/>
                </a:solidFill>
                <a:latin typeface="DM Sans"/>
                <a:ea typeface="DM Sans"/>
                <a:cs typeface="DM Sans"/>
                <a:sym typeface="DM Sans"/>
              </a:rPr>
              <a:t>www.yourwebsite.com</a:t>
            </a:r>
            <a:endParaRPr sz="1100">
              <a:solidFill>
                <a:srgbClr val="00376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237650" y="3879677"/>
            <a:ext cx="3380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76B"/>
                </a:solidFill>
                <a:latin typeface="DM Sans"/>
                <a:ea typeface="DM Sans"/>
                <a:cs typeface="DM Sans"/>
                <a:sym typeface="DM Sans"/>
              </a:rPr>
              <a:t>Your location</a:t>
            </a:r>
            <a:endParaRPr sz="1100">
              <a:solidFill>
                <a:srgbClr val="00376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069500" y="5573575"/>
            <a:ext cx="1294800" cy="119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Your first post (your business image)</a:t>
            </a:r>
            <a:endParaRPr sz="1000"/>
          </a:p>
        </p:txBody>
      </p:sp>
      <p:sp>
        <p:nvSpPr>
          <p:cNvPr id="111" name="Google Shape;111;p17"/>
          <p:cNvSpPr txBox="1"/>
          <p:nvPr/>
        </p:nvSpPr>
        <p:spPr>
          <a:xfrm>
            <a:off x="3245800" y="883875"/>
            <a:ext cx="9153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your_company_name</a:t>
            </a:r>
            <a:endParaRPr b="1" sz="110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70457" l="58174" r="37221" t="25801"/>
          <a:stretch/>
        </p:blipFill>
        <p:spPr>
          <a:xfrm rot="8421920">
            <a:off x="3007453" y="596198"/>
            <a:ext cx="1197813" cy="68200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3305825" y="1036275"/>
            <a:ext cx="763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your_company_name</a:t>
            </a:r>
            <a:endParaRPr b="1" sz="110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3591528" y="7559074"/>
            <a:ext cx="1920010" cy="77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242441">
            <a:off x="3274194" y="1067143"/>
            <a:ext cx="1451759" cy="95016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 flipH="1" rot="10800000">
            <a:off x="3389675" y="865250"/>
            <a:ext cx="1014000" cy="9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3245800" y="572550"/>
            <a:ext cx="1357500" cy="119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500" y="292550"/>
            <a:ext cx="1357524" cy="135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 flipH="1" rot="10800000">
            <a:off x="2836025" y="1035823"/>
            <a:ext cx="2121300" cy="103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482355" y="907625"/>
            <a:ext cx="2255095" cy="10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463" y="3419199"/>
            <a:ext cx="3881478" cy="9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223700" y="7231900"/>
            <a:ext cx="3522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Visuals by </a:t>
            </a:r>
            <a:r>
              <a:rPr b="1" lang="en" sz="115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Designer, Zihan Yang</a:t>
            </a:r>
            <a:endParaRPr b="1" sz="115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