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8bd9036a1_1_32:notes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8bd9036a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c15f59cb_0_31:notes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c15f59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e0104bd0_0_0:notes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e0104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2ff510395_1_28:notes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2ff51039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4.jpg"/><Relationship Id="rId4" Type="http://schemas.openxmlformats.org/officeDocument/2006/relationships/image" Target="../media/image5.png"/><Relationship Id="rId5" Type="http://schemas.openxmlformats.org/officeDocument/2006/relationships/hyperlink" Target="http://aplty.co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://aplty.co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hyperlink" Target="http://aplty.co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aplty.co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0" l="79" r="69" t="0"/>
          <a:stretch/>
        </p:blipFill>
        <p:spPr>
          <a:xfrm>
            <a:off x="1539145" y="817848"/>
            <a:ext cx="4647204" cy="826588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259674"/>
            <a:ext cx="4647201" cy="172256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 1">
  <p:cSld name="BLANK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/>
          </a:blip>
          <a:srcRect b="901" l="1243" r="1583" t="0"/>
          <a:stretch/>
        </p:blipFill>
        <p:spPr>
          <a:xfrm>
            <a:off x="1459650" y="1073050"/>
            <a:ext cx="4883250" cy="7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-238850" y="2428350"/>
            <a:ext cx="1380000" cy="122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049950" y="1758025"/>
            <a:ext cx="1380000" cy="1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523950" y="1174200"/>
            <a:ext cx="466500" cy="45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0" name="Google Shape;80;p14"/>
          <p:cNvSpPr txBox="1"/>
          <p:nvPr/>
        </p:nvSpPr>
        <p:spPr>
          <a:xfrm>
            <a:off x="1523950" y="1214100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459725" y="3317425"/>
            <a:ext cx="4883100" cy="20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image to your post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674650" y="2361725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1523950" y="7842025"/>
            <a:ext cx="406800" cy="30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4" name="Google Shape;84;p14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agram_Business_Page">
  <p:cSld name="CUSTO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116100"/>
            <a:ext cx="4647201" cy="6320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1530125" y="2279775"/>
            <a:ext cx="4657800" cy="376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135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4525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Post on Facebook or Instagram</a:t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6625" y="5950555"/>
            <a:ext cx="2803100" cy="2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708600" y="7285825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778550" y="-69175"/>
            <a:ext cx="2566200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5400000">
            <a:off x="2354100" y="6137275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00043">
            <a:off x="5445039" y="4484476"/>
            <a:ext cx="598122" cy="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/>
          <p:nvPr/>
        </p:nvSpPr>
        <p:spPr>
          <a:xfrm>
            <a:off x="4763775" y="44992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qlHa0_3iYOIyX8EAmTEZAti-WdFLL1Ge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hyperlink" Target="https://www.coursera.org/learn/social-media-management/peer/0qlhr/create-a-post-on-facebook-or-instagram/subm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ptly.co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13" y="1533525"/>
            <a:ext cx="7543575" cy="58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Coursera_FacebookBusinessProfile_Project_06122020_V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13" y="1787725"/>
            <a:ext cx="6827750" cy="51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87925" y="974225"/>
            <a:ext cx="5969276" cy="1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472325" y="637025"/>
            <a:ext cx="5416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How to Insert an Image</a:t>
            </a:r>
            <a:endParaRPr b="1" sz="34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63700" y="7460500"/>
            <a:ext cx="71949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E00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1 </a:t>
            </a:r>
            <a:r>
              <a:rPr lang="en">
                <a:solidFill>
                  <a:srgbClr val="0A004A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Make a copy or download this template to use on your own device</a:t>
            </a:r>
            <a:endParaRPr>
              <a:solidFill>
                <a:srgbClr val="0A004A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E00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2</a:t>
            </a:r>
            <a:r>
              <a:rPr lang="en">
                <a:solidFill>
                  <a:srgbClr val="0A004A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 Above, we’ve provided a video that shows how to add and edit an image in Google slides.</a:t>
            </a:r>
            <a:endParaRPr>
              <a:solidFill>
                <a:srgbClr val="0A004A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E00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3</a:t>
            </a:r>
            <a:r>
              <a:rPr lang="en">
                <a:solidFill>
                  <a:srgbClr val="0A004A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 Select either the Facebook post template (slide 3) or the Instagram post template (Slide 4) and complete all required components for project submission.</a:t>
            </a:r>
            <a:endParaRPr>
              <a:solidFill>
                <a:srgbClr val="0A004A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E00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4 </a:t>
            </a:r>
            <a:r>
              <a:rPr lang="en">
                <a:solidFill>
                  <a:srgbClr val="0A004A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Take a screenshot of your completed template and submit it on Coursera. You can find the link to submit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600">
              <a:solidFill>
                <a:srgbClr val="FFDE00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1732650" y="1957500"/>
            <a:ext cx="43203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Add post text here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324500" y="1370700"/>
            <a:ext cx="3294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your_business_name</a:t>
            </a:r>
            <a:endParaRPr b="1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1549425" y="3167475"/>
            <a:ext cx="4638600" cy="2952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Add an image here for your post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867725" y="7573525"/>
            <a:ext cx="32946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5D5F63"/>
                </a:solidFill>
                <a:latin typeface="DM Sans"/>
                <a:ea typeface="DM Sans"/>
                <a:cs typeface="DM Sans"/>
                <a:sym typeface="DM Sans"/>
              </a:rPr>
              <a:t>Write a comment…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93700" y="110675"/>
            <a:ext cx="329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1A8B0"/>
                </a:solidFill>
                <a:latin typeface="Karla"/>
                <a:ea typeface="Karla"/>
                <a:cs typeface="Karla"/>
                <a:sym typeface="Karla"/>
              </a:rPr>
              <a:t>Facebook</a:t>
            </a:r>
            <a:endParaRPr b="1" sz="2000">
              <a:solidFill>
                <a:srgbClr val="21A8B0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2186500" y="1841175"/>
            <a:ext cx="37605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your_business_name</a:t>
            </a:r>
            <a:endParaRPr b="1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699000" y="6961275"/>
            <a:ext cx="4315500" cy="15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Your caption (2,200 character max)</a:t>
            </a:r>
            <a:endParaRPr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702554" y="6687900"/>
            <a:ext cx="30735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your_business_name</a:t>
            </a:r>
            <a:endParaRPr b="1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66025" y="152175"/>
            <a:ext cx="329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1A8B0"/>
                </a:solidFill>
                <a:latin typeface="Karla"/>
                <a:ea typeface="Karla"/>
                <a:cs typeface="Karla"/>
                <a:sym typeface="Karla"/>
              </a:rPr>
              <a:t>Instagram</a:t>
            </a:r>
            <a:endParaRPr b="1" sz="2000">
              <a:solidFill>
                <a:srgbClr val="21A8B0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450" y="4562199"/>
            <a:ext cx="3881478" cy="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208050" y="9560925"/>
            <a:ext cx="2460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A004A"/>
                </a:solidFill>
                <a:latin typeface="Karla"/>
                <a:ea typeface="Karla"/>
                <a:cs typeface="Karla"/>
                <a:sym typeface="Karla"/>
              </a:rPr>
              <a:t>Visuals by </a:t>
            </a:r>
            <a:r>
              <a:rPr b="1" lang="en" sz="1150">
                <a:solidFill>
                  <a:srgbClr val="0A004A"/>
                </a:solidFill>
                <a:latin typeface="Karla"/>
                <a:ea typeface="Karla"/>
                <a:cs typeface="Karla"/>
                <a:sym typeface="Karla"/>
              </a:rPr>
              <a:t>Designer, Zihan Yang</a:t>
            </a:r>
            <a:endParaRPr b="1" sz="1150">
              <a:solidFill>
                <a:srgbClr val="0A004A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