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723" y="-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62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62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bd9036a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62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bd9036a1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fc8faf4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fc8faf4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7fc8faf4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7fc8faf4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7fc8faf4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7fc8faf4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7fc8faf4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7fc8faf4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2ff51039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62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2ff51039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aplty.co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itter_Ads_Page">
  <p:cSld name="TITLE_ONLY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2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2"/>
          <p:cNvSpPr/>
          <p:nvPr/>
        </p:nvSpPr>
        <p:spPr>
          <a:xfrm>
            <a:off x="2461450" y="3557925"/>
            <a:ext cx="3535800" cy="3558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6424726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an Ad </a:t>
            </a:r>
            <a:endParaRPr sz="49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387550" y="33558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itter_Ads_Page">
  <p:cSld name="TITLE_ONLY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" name="Google Shape;43;p6"/>
          <p:cNvSpPr/>
          <p:nvPr/>
        </p:nvSpPr>
        <p:spPr>
          <a:xfrm>
            <a:off x="2461450" y="3557925"/>
            <a:ext cx="3535800" cy="3558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sz="49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Ads_Page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l="79" r="69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4">
            <a:alphaModFix/>
          </a:blip>
          <a:srcRect l="1791" r="1897" b="37957"/>
          <a:stretch/>
        </p:blipFill>
        <p:spPr>
          <a:xfrm>
            <a:off x="1580738" y="6774350"/>
            <a:ext cx="4564026" cy="108992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6">
            <a:alphaModFix/>
          </a:blip>
          <a:srcRect l="903" r="893"/>
          <a:stretch/>
        </p:blipFill>
        <p:spPr>
          <a:xfrm>
            <a:off x="1539150" y="6240050"/>
            <a:ext cx="4647203" cy="53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8200" y="1528575"/>
            <a:ext cx="215265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gram_Ads_Page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" name="Google Shape;7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5446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125" y="6047775"/>
            <a:ext cx="4657800" cy="49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3950" y="2020875"/>
            <a:ext cx="581025" cy="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_Ads_Page">
  <p:cSld name="TITLE_ONLY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1"/>
          <p:cNvSpPr/>
          <p:nvPr/>
        </p:nvSpPr>
        <p:spPr>
          <a:xfrm>
            <a:off x="1533850" y="1723025"/>
            <a:ext cx="4657800" cy="26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Your post video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://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hyperlink" Target="http://drive.google.com/file/d/1qlHa0_3iYOIyX8EAmTEZAti-WdFLL1Ge/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tly.c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3" y="1533525"/>
            <a:ext cx="7543575" cy="58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title="Coursera_FacebookBusinessProfile_Project_06122020_V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13" y="1787725"/>
            <a:ext cx="6827750" cy="51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87925" y="974225"/>
            <a:ext cx="5969276" cy="1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72325" y="637025"/>
            <a:ext cx="5416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How to Insert an Image</a:t>
            </a:r>
            <a:endParaRPr sz="34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63700" y="7460500"/>
            <a:ext cx="71949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E00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1 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Make a copy or download this template to use on your own device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E00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2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Above, we’ve provided a video that shows how to add and edit an image in Google slides.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E00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3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Select one of the following templates and complete all required components for project submission.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E00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4 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Take a screenshot of your completed template and submit it on Coursera. You can find the link to submit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here</a:t>
            </a:r>
            <a:endParaRPr sz="1600">
              <a:solidFill>
                <a:srgbClr val="FFDE00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2144550" y="1771850"/>
            <a:ext cx="37605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MY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@</a:t>
            </a:r>
            <a:r>
              <a:rPr lang="en-MY" b="1" dirty="0" err="1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aiservicesdk</a:t>
            </a:r>
            <a:endParaRPr lang="en-MY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699000" y="7420000"/>
            <a:ext cx="43155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AI Services is established to provide AI technology implementation for businesses in Malaysia.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Please visit us for more info here.</a:t>
            </a:r>
            <a:endParaRPr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702554" y="7146625"/>
            <a:ext cx="30735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@aiservicesdk</a:t>
            </a:r>
            <a:endParaRPr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44250" y="104900"/>
            <a:ext cx="30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DM Sans"/>
                <a:ea typeface="DM Sans"/>
                <a:cs typeface="DM Sans"/>
                <a:sym typeface="DM Sans"/>
              </a:rPr>
              <a:t>Instagram</a:t>
            </a:r>
            <a:endParaRPr sz="1800"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24" y="2279775"/>
            <a:ext cx="4657801" cy="376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1732650" y="1957499"/>
            <a:ext cx="4320300" cy="13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AI Services is established to provide AI technology implementation for businesses in Malaysia</a:t>
            </a:r>
            <a:r>
              <a:rPr lang="en" dirty="0" smtClean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lvl="0"/>
            <a:endParaRPr lang="en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/>
            <a:r>
              <a:rPr lang="en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Please visit us for more info </a:t>
            </a:r>
            <a:r>
              <a:rPr lang="en" dirty="0" smtClean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here.</a:t>
            </a:r>
            <a:endParaRPr lang="en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292450" y="1268350"/>
            <a:ext cx="37605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MY" b="1" dirty="0" err="1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aiservicesdk</a:t>
            </a:r>
            <a:endParaRPr lang="en-MY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44250" y="104900"/>
            <a:ext cx="30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DM Sans"/>
                <a:ea typeface="DM Sans"/>
                <a:cs typeface="DM Sans"/>
                <a:sym typeface="DM Sans"/>
              </a:rPr>
              <a:t>Facebook</a:t>
            </a:r>
            <a:endParaRPr sz="1800"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95" y="3613129"/>
            <a:ext cx="4627486" cy="26029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2292075" y="4542025"/>
            <a:ext cx="35334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About AI Services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661675" y="5262175"/>
            <a:ext cx="31638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MY" b="1" dirty="0" err="1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aiservicesdk</a:t>
            </a:r>
            <a:endParaRPr lang="en-MY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292075" y="4775725"/>
            <a:ext cx="353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AI Services is established to provide AI technology implementation for businesses in </a:t>
            </a:r>
            <a:r>
              <a:rPr lang="en" sz="1200" dirty="0" smtClean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Malaysia</a:t>
            </a:r>
            <a:endParaRPr lang="en" sz="1200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533850" y="1723025"/>
            <a:ext cx="4657800" cy="26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Your post video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44250" y="104900"/>
            <a:ext cx="30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DM Sans"/>
                <a:ea typeface="DM Sans"/>
                <a:cs typeface="DM Sans"/>
                <a:sym typeface="DM Sans"/>
              </a:rPr>
              <a:t>YouTube</a:t>
            </a:r>
            <a:endParaRPr sz="1800"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85" y="1723025"/>
            <a:ext cx="4627265" cy="267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2461450" y="3557925"/>
            <a:ext cx="3535800" cy="3558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605350" y="7182500"/>
            <a:ext cx="30354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 title here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476875" y="1827925"/>
            <a:ext cx="31638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MY" b="1" dirty="0" err="1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aiservicesdk</a:t>
            </a:r>
            <a:endParaRPr lang="en-MY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462650" y="2145425"/>
            <a:ext cx="35334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AI Services is established to provide AI technology implementation for businesses in Malaysia.</a:t>
            </a:r>
          </a:p>
          <a:p>
            <a:pPr lvl="0"/>
            <a:endParaRPr lang="en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/>
            <a:r>
              <a:rPr lang="en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Please visit us for more info here.</a:t>
            </a:r>
            <a:endParaRPr lang="en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605350" y="7416200"/>
            <a:ext cx="30354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Add website here</a:t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44250" y="104900"/>
            <a:ext cx="30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DM Sans"/>
                <a:ea typeface="DM Sans"/>
                <a:cs typeface="DM Sans"/>
                <a:sym typeface="DM Sans"/>
              </a:rPr>
              <a:t>Twitter</a:t>
            </a:r>
            <a:endParaRPr sz="1800"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75" y="3592749"/>
            <a:ext cx="3519176" cy="3556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0" y="9704400"/>
            <a:ext cx="3128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M Sans"/>
                <a:ea typeface="DM Sans"/>
                <a:cs typeface="DM Sans"/>
                <a:sym typeface="DM Sans"/>
              </a:rPr>
              <a:t>Visuals Created by, </a:t>
            </a:r>
            <a:r>
              <a:rPr lang="en" sz="1100" b="1">
                <a:latin typeface="DM Sans"/>
                <a:ea typeface="DM Sans"/>
                <a:cs typeface="DM Sans"/>
                <a:sym typeface="DM Sans"/>
              </a:rPr>
              <a:t>Designer Zihan Yang</a:t>
            </a:r>
            <a:endParaRPr sz="1100" b="1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192</Words>
  <Application>Microsoft Office PowerPoint</Application>
  <PresentationFormat>Custom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DM Sans</vt:lpstr>
      <vt:lpstr>DM Sans Medium</vt:lpstr>
      <vt:lpstr>Karla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10</cp:revision>
  <dcterms:modified xsi:type="dcterms:W3CDTF">2022-07-11T01:25:33Z</dcterms:modified>
</cp:coreProperties>
</file>