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9"/>
  </p:notesMasterIdLst>
  <p:sldIdLst>
    <p:sldId id="256" r:id="rId2"/>
    <p:sldId id="257" r:id="rId3"/>
    <p:sldId id="258" r:id="rId4"/>
    <p:sldId id="259" r:id="rId5"/>
    <p:sldId id="260" r:id="rId6"/>
    <p:sldId id="261" r:id="rId7"/>
    <p:sldId id="262" r:id="rId8"/>
  </p:sldIdLst>
  <p:sldSz cx="7772400" cy="1005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520" y="-1507"/>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9059c2fad3_0_7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9059c2fa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35120e8b5_1_33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35120e8b5_1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35120e8b5_1_34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35120e8b5_1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35120e8b5_1_35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35120e8b5_1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35120e8b5_1_36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35120e8b5_1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35120e8b5_1_428: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35120e8b5_1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hyperlink" Target="http://aplty.co"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hyperlink" Target="http://aplty.co"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_1">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l="3850" r="-3850"/>
          <a:stretch/>
        </p:blipFill>
        <p:spPr>
          <a:xfrm>
            <a:off x="-4133725" y="4822838"/>
            <a:ext cx="7467601" cy="235594"/>
          </a:xfrm>
          <a:prstGeom prst="rect">
            <a:avLst/>
          </a:prstGeom>
          <a:noFill/>
          <a:ln>
            <a:noFill/>
          </a:ln>
        </p:spPr>
      </p:pic>
      <p:pic>
        <p:nvPicPr>
          <p:cNvPr id="11" name="Google Shape;11;p2"/>
          <p:cNvPicPr preferRelativeResize="0"/>
          <p:nvPr/>
        </p:nvPicPr>
        <p:blipFill rotWithShape="1">
          <a:blip r:embed="rId3">
            <a:alphaModFix/>
          </a:blip>
          <a:srcRect t="159" b="169"/>
          <a:stretch/>
        </p:blipFill>
        <p:spPr>
          <a:xfrm>
            <a:off x="-914400" y="7232425"/>
            <a:ext cx="2139975" cy="2133025"/>
          </a:xfrm>
          <a:prstGeom prst="rect">
            <a:avLst/>
          </a:prstGeom>
          <a:noFill/>
          <a:ln>
            <a:noFill/>
          </a:ln>
        </p:spPr>
      </p:pic>
      <p:pic>
        <p:nvPicPr>
          <p:cNvPr id="12" name="Google Shape;12;p2"/>
          <p:cNvPicPr preferRelativeResize="0"/>
          <p:nvPr/>
        </p:nvPicPr>
        <p:blipFill>
          <a:blip r:embed="rId4">
            <a:alphaModFix/>
          </a:blip>
          <a:stretch>
            <a:fillRect/>
          </a:stretch>
        </p:blipFill>
        <p:spPr>
          <a:xfrm>
            <a:off x="3560300" y="-1384500"/>
            <a:ext cx="2311800" cy="2311800"/>
          </a:xfrm>
          <a:prstGeom prst="rect">
            <a:avLst/>
          </a:prstGeom>
          <a:noFill/>
          <a:ln>
            <a:noFill/>
          </a:ln>
        </p:spPr>
      </p:pic>
      <p:pic>
        <p:nvPicPr>
          <p:cNvPr id="13" name="Google Shape;13;p2"/>
          <p:cNvPicPr preferRelativeResize="0"/>
          <p:nvPr/>
        </p:nvPicPr>
        <p:blipFill>
          <a:blip r:embed="rId2">
            <a:alphaModFix/>
          </a:blip>
          <a:stretch>
            <a:fillRect/>
          </a:stretch>
        </p:blipFill>
        <p:spPr>
          <a:xfrm>
            <a:off x="-2238950" y="3397713"/>
            <a:ext cx="7467601" cy="235594"/>
          </a:xfrm>
          <a:prstGeom prst="rect">
            <a:avLst/>
          </a:prstGeom>
          <a:noFill/>
          <a:ln>
            <a:noFill/>
          </a:ln>
        </p:spPr>
      </p:pic>
      <p:sp>
        <p:nvSpPr>
          <p:cNvPr id="14" name="Google Shape;14;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txBox="1"/>
          <p:nvPr/>
        </p:nvSpPr>
        <p:spPr>
          <a:xfrm>
            <a:off x="363700" y="2367525"/>
            <a:ext cx="7242600" cy="300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9000" b="1">
                <a:solidFill>
                  <a:srgbClr val="0A004A"/>
                </a:solidFill>
                <a:latin typeface="DM Sans"/>
                <a:ea typeface="DM Sans"/>
                <a:cs typeface="DM Sans"/>
                <a:sym typeface="DM Sans"/>
              </a:rPr>
              <a:t>Creative Brief</a:t>
            </a:r>
            <a:endParaRPr sz="9000" b="1">
              <a:solidFill>
                <a:srgbClr val="0A004A"/>
              </a:solidFill>
              <a:latin typeface="DM Sans"/>
              <a:ea typeface="DM Sans"/>
              <a:cs typeface="DM Sans"/>
              <a:sym typeface="DM Sans"/>
            </a:endParaRPr>
          </a:p>
          <a:p>
            <a:pPr marL="0" lvl="0" indent="0" algn="l" rtl="0">
              <a:lnSpc>
                <a:spcPct val="115000"/>
              </a:lnSpc>
              <a:spcBef>
                <a:spcPts val="0"/>
              </a:spcBef>
              <a:spcAft>
                <a:spcPts val="0"/>
              </a:spcAft>
              <a:buNone/>
            </a:pPr>
            <a:endParaRPr sz="5600" b="1">
              <a:solidFill>
                <a:srgbClr val="0A004A"/>
              </a:solidFill>
              <a:latin typeface="DM Sans"/>
              <a:ea typeface="DM Sans"/>
              <a:cs typeface="DM Sans"/>
              <a:sym typeface="DM Sans"/>
            </a:endParaRPr>
          </a:p>
        </p:txBody>
      </p:sp>
      <p:sp>
        <p:nvSpPr>
          <p:cNvPr id="16" name="Google Shape;16;p2"/>
          <p:cNvSpPr txBox="1"/>
          <p:nvPr/>
        </p:nvSpPr>
        <p:spPr>
          <a:xfrm>
            <a:off x="363700" y="5275700"/>
            <a:ext cx="7194900" cy="81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200">
                <a:solidFill>
                  <a:srgbClr val="21A8B0"/>
                </a:solidFill>
                <a:latin typeface="DM Sans"/>
                <a:ea typeface="DM Sans"/>
                <a:cs typeface="DM Sans"/>
                <a:sym typeface="DM Sans"/>
              </a:rPr>
              <a:t>Template</a:t>
            </a:r>
            <a:endParaRPr sz="3200">
              <a:solidFill>
                <a:srgbClr val="21A8B0"/>
              </a:solidFill>
              <a:latin typeface="DM Sans"/>
              <a:ea typeface="DM Sans"/>
              <a:cs typeface="DM Sans"/>
              <a:sym typeface="DM Sans"/>
            </a:endParaRPr>
          </a:p>
        </p:txBody>
      </p:sp>
      <p:sp>
        <p:nvSpPr>
          <p:cNvPr id="17" name="Google Shape;17;p2"/>
          <p:cNvSpPr/>
          <p:nvPr/>
        </p:nvSpPr>
        <p:spPr>
          <a:xfrm>
            <a:off x="-4441375" y="-69175"/>
            <a:ext cx="4435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2829000" y="-6513450"/>
            <a:ext cx="21144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480000" y="8081300"/>
            <a:ext cx="5452500" cy="54525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2"/>
          <p:cNvPicPr preferRelativeResize="0"/>
          <p:nvPr/>
        </p:nvPicPr>
        <p:blipFill>
          <a:blip r:embed="rId5">
            <a:alphaModFix/>
          </a:blip>
          <a:stretch>
            <a:fillRect/>
          </a:stretch>
        </p:blipFill>
        <p:spPr>
          <a:xfrm>
            <a:off x="5827395" y="9195075"/>
            <a:ext cx="1647806" cy="396000"/>
          </a:xfrm>
          <a:prstGeom prst="rect">
            <a:avLst/>
          </a:prstGeom>
          <a:noFill/>
          <a:ln>
            <a:noFill/>
          </a:ln>
        </p:spPr>
      </p:pic>
      <p:sp>
        <p:nvSpPr>
          <p:cNvPr id="21" name="Google Shape;21;p2"/>
          <p:cNvSpPr/>
          <p:nvPr/>
        </p:nvSpPr>
        <p:spPr>
          <a:xfrm>
            <a:off x="6633400" y="7662478"/>
            <a:ext cx="682500" cy="682500"/>
          </a:xfrm>
          <a:prstGeom prst="ellipse">
            <a:avLst/>
          </a:prstGeom>
          <a:solidFill>
            <a:srgbClr val="FFD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69900" y="1785800"/>
            <a:ext cx="299100" cy="2991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Google Shape;23;p2"/>
          <p:cNvPicPr preferRelativeResize="0"/>
          <p:nvPr/>
        </p:nvPicPr>
        <p:blipFill>
          <a:blip r:embed="rId6">
            <a:alphaModFix/>
          </a:blip>
          <a:stretch>
            <a:fillRect/>
          </a:stretch>
        </p:blipFill>
        <p:spPr>
          <a:xfrm rot="2700005" flipH="1">
            <a:off x="4246192" y="4800880"/>
            <a:ext cx="1399616" cy="1219790"/>
          </a:xfrm>
          <a:prstGeom prst="rect">
            <a:avLst/>
          </a:prstGeom>
          <a:noFill/>
          <a:ln>
            <a:noFill/>
          </a:ln>
        </p:spPr>
      </p:pic>
      <p:sp>
        <p:nvSpPr>
          <p:cNvPr id="24" name="Google Shape;24;p2"/>
          <p:cNvSpPr/>
          <p:nvPr/>
        </p:nvSpPr>
        <p:spPr>
          <a:xfrm>
            <a:off x="3948650" y="5920825"/>
            <a:ext cx="299100" cy="299100"/>
          </a:xfrm>
          <a:prstGeom prst="ellipse">
            <a:avLst/>
          </a:prstGeom>
          <a:solidFill>
            <a:srgbClr val="EC6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2655000" y="5836225"/>
            <a:ext cx="3616500" cy="12066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778550" y="-69175"/>
            <a:ext cx="2566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 name="Google Shape;27;p2"/>
          <p:cNvPicPr preferRelativeResize="0"/>
          <p:nvPr/>
        </p:nvPicPr>
        <p:blipFill>
          <a:blip r:embed="rId7">
            <a:alphaModFix/>
          </a:blip>
          <a:stretch>
            <a:fillRect/>
          </a:stretch>
        </p:blipFill>
        <p:spPr>
          <a:xfrm>
            <a:off x="6126262" y="3801450"/>
            <a:ext cx="1121215" cy="11175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
  <p:cSld name="CUSTOM_1_1_1">
    <p:spTree>
      <p:nvGrpSpPr>
        <p:cNvPr id="1" name="Shape 28"/>
        <p:cNvGrpSpPr/>
        <p:nvPr/>
      </p:nvGrpSpPr>
      <p:grpSpPr>
        <a:xfrm>
          <a:off x="0" y="0"/>
          <a:ext cx="0" cy="0"/>
          <a:chOff x="0" y="0"/>
          <a:chExt cx="0" cy="0"/>
        </a:xfrm>
      </p:grpSpPr>
      <p:sp>
        <p:nvSpPr>
          <p:cNvPr id="29" name="Google Shape;29;p3"/>
          <p:cNvSpPr/>
          <p:nvPr/>
        </p:nvSpPr>
        <p:spPr>
          <a:xfrm>
            <a:off x="483650" y="2141525"/>
            <a:ext cx="6798900" cy="790500"/>
          </a:xfrm>
          <a:prstGeom prst="roundRect">
            <a:avLst>
              <a:gd name="adj" fmla="val 14435"/>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p:nvPr/>
        </p:nvSpPr>
        <p:spPr>
          <a:xfrm>
            <a:off x="706972" y="1719113"/>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Project Title</a:t>
            </a:r>
            <a:endParaRPr b="1">
              <a:solidFill>
                <a:srgbClr val="0A004A"/>
              </a:solidFill>
              <a:latin typeface="DM Sans"/>
              <a:ea typeface="DM Sans"/>
              <a:cs typeface="DM Sans"/>
              <a:sym typeface="DM Sans"/>
            </a:endParaRPr>
          </a:p>
        </p:txBody>
      </p:sp>
      <p:sp>
        <p:nvSpPr>
          <p:cNvPr id="31" name="Google Shape;31;p3"/>
          <p:cNvSpPr txBox="1"/>
          <p:nvPr/>
        </p:nvSpPr>
        <p:spPr>
          <a:xfrm>
            <a:off x="706975" y="3230425"/>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Project Overview</a:t>
            </a:r>
            <a:endParaRPr sz="1600" b="1">
              <a:solidFill>
                <a:srgbClr val="0A004A"/>
              </a:solidFill>
              <a:latin typeface="DM Sans"/>
              <a:ea typeface="DM Sans"/>
              <a:cs typeface="DM Sans"/>
              <a:sym typeface="DM Sans"/>
            </a:endParaRPr>
          </a:p>
        </p:txBody>
      </p:sp>
      <p:sp>
        <p:nvSpPr>
          <p:cNvPr id="32" name="Google Shape;32;p3"/>
          <p:cNvSpPr txBox="1">
            <a:spLocks noGrp="1"/>
          </p:cNvSpPr>
          <p:nvPr>
            <p:ph type="title"/>
          </p:nvPr>
        </p:nvSpPr>
        <p:spPr>
          <a:xfrm>
            <a:off x="581100" y="2257313"/>
            <a:ext cx="6603600" cy="558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400"/>
              <a:buFont typeface="DM Sans"/>
              <a:buNone/>
              <a:defRPr sz="2400">
                <a:solidFill>
                  <a:schemeClr val="dk2"/>
                </a:solidFill>
                <a:latin typeface="DM Sans"/>
                <a:ea typeface="DM Sans"/>
                <a:cs typeface="DM Sans"/>
                <a:sym typeface="DM Sans"/>
              </a:defRPr>
            </a:lvl1pPr>
            <a:lvl2pPr lvl="1" rtl="0">
              <a:spcBef>
                <a:spcPts val="0"/>
              </a:spcBef>
              <a:spcAft>
                <a:spcPts val="0"/>
              </a:spcAft>
              <a:buSzPts val="2400"/>
              <a:buFont typeface="DM Sans"/>
              <a:buNone/>
              <a:defRPr sz="2400">
                <a:latin typeface="DM Sans"/>
                <a:ea typeface="DM Sans"/>
                <a:cs typeface="DM Sans"/>
                <a:sym typeface="DM Sans"/>
              </a:defRPr>
            </a:lvl2pPr>
            <a:lvl3pPr lvl="2" rtl="0">
              <a:spcBef>
                <a:spcPts val="0"/>
              </a:spcBef>
              <a:spcAft>
                <a:spcPts val="0"/>
              </a:spcAft>
              <a:buSzPts val="2400"/>
              <a:buFont typeface="DM Sans"/>
              <a:buNone/>
              <a:defRPr sz="2400">
                <a:latin typeface="DM Sans"/>
                <a:ea typeface="DM Sans"/>
                <a:cs typeface="DM Sans"/>
                <a:sym typeface="DM Sans"/>
              </a:defRPr>
            </a:lvl3pPr>
            <a:lvl4pPr lvl="3" rtl="0">
              <a:spcBef>
                <a:spcPts val="0"/>
              </a:spcBef>
              <a:spcAft>
                <a:spcPts val="0"/>
              </a:spcAft>
              <a:buSzPts val="2400"/>
              <a:buFont typeface="DM Sans"/>
              <a:buNone/>
              <a:defRPr sz="2400">
                <a:latin typeface="DM Sans"/>
                <a:ea typeface="DM Sans"/>
                <a:cs typeface="DM Sans"/>
                <a:sym typeface="DM Sans"/>
              </a:defRPr>
            </a:lvl4pPr>
            <a:lvl5pPr lvl="4" rtl="0">
              <a:spcBef>
                <a:spcPts val="0"/>
              </a:spcBef>
              <a:spcAft>
                <a:spcPts val="0"/>
              </a:spcAft>
              <a:buSzPts val="2400"/>
              <a:buFont typeface="DM Sans"/>
              <a:buNone/>
              <a:defRPr sz="2400">
                <a:latin typeface="DM Sans"/>
                <a:ea typeface="DM Sans"/>
                <a:cs typeface="DM Sans"/>
                <a:sym typeface="DM Sans"/>
              </a:defRPr>
            </a:lvl5pPr>
            <a:lvl6pPr lvl="5" rtl="0">
              <a:spcBef>
                <a:spcPts val="0"/>
              </a:spcBef>
              <a:spcAft>
                <a:spcPts val="0"/>
              </a:spcAft>
              <a:buSzPts val="2400"/>
              <a:buFont typeface="DM Sans"/>
              <a:buNone/>
              <a:defRPr sz="2400">
                <a:latin typeface="DM Sans"/>
                <a:ea typeface="DM Sans"/>
                <a:cs typeface="DM Sans"/>
                <a:sym typeface="DM Sans"/>
              </a:defRPr>
            </a:lvl6pPr>
            <a:lvl7pPr lvl="6" rtl="0">
              <a:spcBef>
                <a:spcPts val="0"/>
              </a:spcBef>
              <a:spcAft>
                <a:spcPts val="0"/>
              </a:spcAft>
              <a:buSzPts val="2400"/>
              <a:buFont typeface="DM Sans"/>
              <a:buNone/>
              <a:defRPr sz="2400">
                <a:latin typeface="DM Sans"/>
                <a:ea typeface="DM Sans"/>
                <a:cs typeface="DM Sans"/>
                <a:sym typeface="DM Sans"/>
              </a:defRPr>
            </a:lvl7pPr>
            <a:lvl8pPr lvl="7" rtl="0">
              <a:spcBef>
                <a:spcPts val="0"/>
              </a:spcBef>
              <a:spcAft>
                <a:spcPts val="0"/>
              </a:spcAft>
              <a:buSzPts val="2400"/>
              <a:buFont typeface="DM Sans"/>
              <a:buNone/>
              <a:defRPr sz="2400">
                <a:latin typeface="DM Sans"/>
                <a:ea typeface="DM Sans"/>
                <a:cs typeface="DM Sans"/>
                <a:sym typeface="DM Sans"/>
              </a:defRPr>
            </a:lvl8pPr>
            <a:lvl9pPr lvl="8" rtl="0">
              <a:spcBef>
                <a:spcPts val="0"/>
              </a:spcBef>
              <a:spcAft>
                <a:spcPts val="0"/>
              </a:spcAft>
              <a:buSzPts val="2400"/>
              <a:buFont typeface="DM Sans"/>
              <a:buNone/>
              <a:defRPr sz="2400">
                <a:latin typeface="DM Sans"/>
                <a:ea typeface="DM Sans"/>
                <a:cs typeface="DM Sans"/>
                <a:sym typeface="DM Sans"/>
              </a:defRPr>
            </a:lvl9pPr>
          </a:lstStyle>
          <a:p>
            <a:endParaRPr/>
          </a:p>
        </p:txBody>
      </p:sp>
      <p:pic>
        <p:nvPicPr>
          <p:cNvPr id="33" name="Google Shape;33;p3"/>
          <p:cNvPicPr preferRelativeResize="0"/>
          <p:nvPr/>
        </p:nvPicPr>
        <p:blipFill>
          <a:blip r:embed="rId2">
            <a:alphaModFix/>
          </a:blip>
          <a:stretch>
            <a:fillRect/>
          </a:stretch>
        </p:blipFill>
        <p:spPr>
          <a:xfrm>
            <a:off x="497950" y="1798613"/>
            <a:ext cx="209025" cy="245700"/>
          </a:xfrm>
          <a:prstGeom prst="rect">
            <a:avLst/>
          </a:prstGeom>
          <a:noFill/>
          <a:ln>
            <a:noFill/>
          </a:ln>
        </p:spPr>
      </p:pic>
      <p:pic>
        <p:nvPicPr>
          <p:cNvPr id="34" name="Google Shape;34;p3"/>
          <p:cNvPicPr preferRelativeResize="0"/>
          <p:nvPr/>
        </p:nvPicPr>
        <p:blipFill>
          <a:blip r:embed="rId2">
            <a:alphaModFix/>
          </a:blip>
          <a:stretch>
            <a:fillRect/>
          </a:stretch>
        </p:blipFill>
        <p:spPr>
          <a:xfrm>
            <a:off x="497950" y="3338500"/>
            <a:ext cx="209025" cy="245700"/>
          </a:xfrm>
          <a:prstGeom prst="rect">
            <a:avLst/>
          </a:prstGeom>
          <a:noFill/>
          <a:ln>
            <a:noFill/>
          </a:ln>
        </p:spPr>
      </p:pic>
      <p:sp>
        <p:nvSpPr>
          <p:cNvPr id="35" name="Google Shape;35;p3"/>
          <p:cNvSpPr/>
          <p:nvPr/>
        </p:nvSpPr>
        <p:spPr>
          <a:xfrm>
            <a:off x="483650" y="3694275"/>
            <a:ext cx="6798900" cy="41319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txBox="1">
            <a:spLocks noGrp="1"/>
          </p:cNvSpPr>
          <p:nvPr>
            <p:ph type="body" idx="1"/>
          </p:nvPr>
        </p:nvSpPr>
        <p:spPr>
          <a:xfrm>
            <a:off x="596250" y="3782225"/>
            <a:ext cx="6579900" cy="3948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pic>
        <p:nvPicPr>
          <p:cNvPr id="37" name="Google Shape;37;p3"/>
          <p:cNvPicPr preferRelativeResize="0"/>
          <p:nvPr/>
        </p:nvPicPr>
        <p:blipFill>
          <a:blip r:embed="rId3">
            <a:alphaModFix/>
          </a:blip>
          <a:stretch>
            <a:fillRect/>
          </a:stretch>
        </p:blipFill>
        <p:spPr>
          <a:xfrm rot="5400000">
            <a:off x="7239401" y="8402474"/>
            <a:ext cx="968125" cy="964975"/>
          </a:xfrm>
          <a:prstGeom prst="rect">
            <a:avLst/>
          </a:prstGeom>
          <a:noFill/>
          <a:ln>
            <a:noFill/>
          </a:ln>
        </p:spPr>
      </p:pic>
      <p:sp>
        <p:nvSpPr>
          <p:cNvPr id="38" name="Google Shape;38;p3"/>
          <p:cNvSpPr/>
          <p:nvPr/>
        </p:nvSpPr>
        <p:spPr>
          <a:xfrm>
            <a:off x="7778550" y="-69175"/>
            <a:ext cx="2566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txBox="1"/>
          <p:nvPr/>
        </p:nvSpPr>
        <p:spPr>
          <a:xfrm>
            <a:off x="4733625" y="95848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a:solidFill>
                  <a:srgbClr val="0A004A"/>
                </a:solidFill>
                <a:uFill>
                  <a:noFill/>
                </a:uFill>
                <a:latin typeface="DM Sans"/>
                <a:ea typeface="DM Sans"/>
                <a:cs typeface="DM Sans"/>
                <a:sym typeface="DM Sans"/>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aptly.co</a:t>
            </a:r>
            <a:endParaRPr sz="1200">
              <a:solidFill>
                <a:srgbClr val="0A004A"/>
              </a:solidFill>
              <a:latin typeface="DM Sans"/>
              <a:ea typeface="DM Sans"/>
              <a:cs typeface="DM Sans"/>
              <a:sym typeface="DM Sans"/>
            </a:endParaRPr>
          </a:p>
        </p:txBody>
      </p:sp>
      <p:sp>
        <p:nvSpPr>
          <p:cNvPr id="40" name="Google Shape;40;p3"/>
          <p:cNvSpPr/>
          <p:nvPr/>
        </p:nvSpPr>
        <p:spPr>
          <a:xfrm>
            <a:off x="-1648175" y="-2373500"/>
            <a:ext cx="3584700" cy="3584700"/>
          </a:xfrm>
          <a:prstGeom prst="donut">
            <a:avLst>
              <a:gd name="adj" fmla="val 13900"/>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1933200" y="-7409250"/>
            <a:ext cx="2114400" cy="12703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p:cSld name="CUSTOM_1_1_1_1">
    <p:spTree>
      <p:nvGrpSpPr>
        <p:cNvPr id="1" name="Shape 43"/>
        <p:cNvGrpSpPr/>
        <p:nvPr/>
      </p:nvGrpSpPr>
      <p:grpSpPr>
        <a:xfrm>
          <a:off x="0" y="0"/>
          <a:ext cx="0" cy="0"/>
          <a:chOff x="0" y="0"/>
          <a:chExt cx="0" cy="0"/>
        </a:xfrm>
      </p:grpSpPr>
      <p:sp>
        <p:nvSpPr>
          <p:cNvPr id="44" name="Google Shape;44;p4"/>
          <p:cNvSpPr/>
          <p:nvPr/>
        </p:nvSpPr>
        <p:spPr>
          <a:xfrm>
            <a:off x="483650" y="1114725"/>
            <a:ext cx="6798900" cy="1520700"/>
          </a:xfrm>
          <a:prstGeom prst="roundRect">
            <a:avLst>
              <a:gd name="adj" fmla="val 625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txBox="1"/>
          <p:nvPr/>
        </p:nvSpPr>
        <p:spPr>
          <a:xfrm>
            <a:off x="706972" y="305363"/>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Objective</a:t>
            </a:r>
            <a:endParaRPr b="1">
              <a:solidFill>
                <a:srgbClr val="0A004A"/>
              </a:solidFill>
              <a:latin typeface="DM Sans"/>
              <a:ea typeface="DM Sans"/>
              <a:cs typeface="DM Sans"/>
              <a:sym typeface="DM Sans"/>
            </a:endParaRPr>
          </a:p>
        </p:txBody>
      </p:sp>
      <p:sp>
        <p:nvSpPr>
          <p:cNvPr id="46" name="Google Shape;46;p4"/>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 name="Google Shape;47;p4"/>
          <p:cNvPicPr preferRelativeResize="0"/>
          <p:nvPr/>
        </p:nvPicPr>
        <p:blipFill>
          <a:blip r:embed="rId2">
            <a:alphaModFix/>
          </a:blip>
          <a:stretch>
            <a:fillRect/>
          </a:stretch>
        </p:blipFill>
        <p:spPr>
          <a:xfrm>
            <a:off x="497950" y="384863"/>
            <a:ext cx="209025" cy="245700"/>
          </a:xfrm>
          <a:prstGeom prst="rect">
            <a:avLst/>
          </a:prstGeom>
          <a:noFill/>
          <a:ln>
            <a:noFill/>
          </a:ln>
        </p:spPr>
      </p:pic>
      <p:sp>
        <p:nvSpPr>
          <p:cNvPr id="48" name="Google Shape;48;p4"/>
          <p:cNvSpPr txBox="1"/>
          <p:nvPr/>
        </p:nvSpPr>
        <p:spPr>
          <a:xfrm>
            <a:off x="4733625" y="95848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a:solidFill>
                  <a:srgbClr val="0A004A"/>
                </a:solidFill>
                <a:uFill>
                  <a:noFill/>
                </a:uFill>
                <a:latin typeface="DM Sans"/>
                <a:ea typeface="DM Sans"/>
                <a:cs typeface="DM Sans"/>
                <a:sym typeface="DM San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aptly.co</a:t>
            </a:r>
            <a:endParaRPr sz="1200">
              <a:solidFill>
                <a:srgbClr val="0A004A"/>
              </a:solidFill>
              <a:latin typeface="DM Sans"/>
              <a:ea typeface="DM Sans"/>
              <a:cs typeface="DM Sans"/>
              <a:sym typeface="DM Sans"/>
            </a:endParaRPr>
          </a:p>
        </p:txBody>
      </p:sp>
      <p:sp>
        <p:nvSpPr>
          <p:cNvPr id="49" name="Google Shape;49;p4"/>
          <p:cNvSpPr txBox="1"/>
          <p:nvPr/>
        </p:nvSpPr>
        <p:spPr>
          <a:xfrm>
            <a:off x="483650" y="630575"/>
            <a:ext cx="6579900" cy="4047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00">
                <a:solidFill>
                  <a:schemeClr val="accent5"/>
                </a:solidFill>
                <a:latin typeface="DM Sans"/>
                <a:ea typeface="DM Sans"/>
                <a:cs typeface="DM Sans"/>
                <a:sym typeface="DM Sans"/>
              </a:rPr>
              <a:t>This is a concise statement of what you want to accomplish in your target market. Do you want to inform, persuade or motivate an audience to take a specific action?</a:t>
            </a:r>
            <a:endParaRPr sz="1000">
              <a:solidFill>
                <a:schemeClr val="accent5"/>
              </a:solidFill>
              <a:latin typeface="DM Sans"/>
              <a:ea typeface="DM Sans"/>
              <a:cs typeface="DM Sans"/>
              <a:sym typeface="DM Sans"/>
            </a:endParaRPr>
          </a:p>
          <a:p>
            <a:pPr marL="0" lvl="0" indent="0" algn="l" rtl="0">
              <a:spcBef>
                <a:spcPts val="0"/>
              </a:spcBef>
              <a:spcAft>
                <a:spcPts val="0"/>
              </a:spcAft>
              <a:buNone/>
            </a:pPr>
            <a:endParaRPr sz="1000">
              <a:solidFill>
                <a:schemeClr val="accent5"/>
              </a:solidFill>
              <a:latin typeface="DM Sans"/>
              <a:ea typeface="DM Sans"/>
              <a:cs typeface="DM Sans"/>
              <a:sym typeface="DM Sans"/>
            </a:endParaRPr>
          </a:p>
        </p:txBody>
      </p:sp>
      <p:sp>
        <p:nvSpPr>
          <p:cNvPr id="50" name="Google Shape;50;p4"/>
          <p:cNvSpPr txBox="1">
            <a:spLocks noGrp="1"/>
          </p:cNvSpPr>
          <p:nvPr>
            <p:ph type="body" idx="1"/>
          </p:nvPr>
        </p:nvSpPr>
        <p:spPr>
          <a:xfrm>
            <a:off x="596250" y="1153575"/>
            <a:ext cx="6579900" cy="144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51" name="Google Shape;51;p4"/>
          <p:cNvSpPr txBox="1"/>
          <p:nvPr/>
        </p:nvSpPr>
        <p:spPr>
          <a:xfrm>
            <a:off x="706972" y="2666371"/>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Target Audience</a:t>
            </a:r>
            <a:endParaRPr b="1">
              <a:solidFill>
                <a:srgbClr val="0A004A"/>
              </a:solidFill>
              <a:latin typeface="DM Sans"/>
              <a:ea typeface="DM Sans"/>
              <a:cs typeface="DM Sans"/>
              <a:sym typeface="DM Sans"/>
            </a:endParaRPr>
          </a:p>
        </p:txBody>
      </p:sp>
      <p:pic>
        <p:nvPicPr>
          <p:cNvPr id="52" name="Google Shape;52;p4"/>
          <p:cNvPicPr preferRelativeResize="0"/>
          <p:nvPr/>
        </p:nvPicPr>
        <p:blipFill>
          <a:blip r:embed="rId2">
            <a:alphaModFix/>
          </a:blip>
          <a:stretch>
            <a:fillRect/>
          </a:stretch>
        </p:blipFill>
        <p:spPr>
          <a:xfrm>
            <a:off x="497950" y="2745871"/>
            <a:ext cx="209025" cy="245700"/>
          </a:xfrm>
          <a:prstGeom prst="rect">
            <a:avLst/>
          </a:prstGeom>
          <a:noFill/>
          <a:ln>
            <a:noFill/>
          </a:ln>
        </p:spPr>
      </p:pic>
      <p:sp>
        <p:nvSpPr>
          <p:cNvPr id="53" name="Google Shape;53;p4"/>
          <p:cNvSpPr txBox="1"/>
          <p:nvPr/>
        </p:nvSpPr>
        <p:spPr>
          <a:xfrm>
            <a:off x="483650" y="2991583"/>
            <a:ext cx="6579900" cy="4047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0"/>
              </a:spcAft>
              <a:buNone/>
            </a:pPr>
            <a:r>
              <a:rPr lang="en" sz="1000">
                <a:solidFill>
                  <a:schemeClr val="accent5"/>
                </a:solidFill>
                <a:latin typeface="DM Sans"/>
                <a:ea typeface="DM Sans"/>
                <a:cs typeface="DM Sans"/>
                <a:sym typeface="DM Sans"/>
              </a:rPr>
              <a:t>Who is the creative work addressing? Describe in as much detail as possible who you want to engage and influence. Use demographic information, describe interests, behaviors, needs and fears.</a:t>
            </a:r>
            <a:endParaRPr sz="1000">
              <a:solidFill>
                <a:schemeClr val="accent5"/>
              </a:solidFill>
              <a:latin typeface="DM Sans"/>
              <a:ea typeface="DM Sans"/>
              <a:cs typeface="DM Sans"/>
              <a:sym typeface="DM Sans"/>
            </a:endParaRPr>
          </a:p>
          <a:p>
            <a:pPr marL="0" lvl="0" indent="0" algn="l" rtl="0">
              <a:lnSpc>
                <a:spcPct val="115000"/>
              </a:lnSpc>
              <a:spcBef>
                <a:spcPts val="0"/>
              </a:spcBef>
              <a:spcAft>
                <a:spcPts val="0"/>
              </a:spcAft>
              <a:buNone/>
            </a:pPr>
            <a:endParaRPr sz="1000">
              <a:solidFill>
                <a:schemeClr val="accent5"/>
              </a:solidFill>
              <a:latin typeface="DM Sans"/>
              <a:ea typeface="DM Sans"/>
              <a:cs typeface="DM Sans"/>
              <a:sym typeface="DM Sans"/>
            </a:endParaRPr>
          </a:p>
          <a:p>
            <a:pPr marL="0" lvl="0" indent="0" algn="l" rtl="0">
              <a:spcBef>
                <a:spcPts val="0"/>
              </a:spcBef>
              <a:spcAft>
                <a:spcPts val="0"/>
              </a:spcAft>
              <a:buNone/>
            </a:pPr>
            <a:endParaRPr sz="1000">
              <a:solidFill>
                <a:schemeClr val="accent5"/>
              </a:solidFill>
              <a:latin typeface="DM Sans"/>
              <a:ea typeface="DM Sans"/>
              <a:cs typeface="DM Sans"/>
              <a:sym typeface="DM Sans"/>
            </a:endParaRPr>
          </a:p>
        </p:txBody>
      </p:sp>
      <p:sp>
        <p:nvSpPr>
          <p:cNvPr id="54" name="Google Shape;54;p4"/>
          <p:cNvSpPr txBox="1"/>
          <p:nvPr/>
        </p:nvSpPr>
        <p:spPr>
          <a:xfrm>
            <a:off x="706972" y="5027379"/>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Competitors</a:t>
            </a:r>
            <a:endParaRPr b="1">
              <a:solidFill>
                <a:srgbClr val="0A004A"/>
              </a:solidFill>
              <a:latin typeface="DM Sans"/>
              <a:ea typeface="DM Sans"/>
              <a:cs typeface="DM Sans"/>
              <a:sym typeface="DM Sans"/>
            </a:endParaRPr>
          </a:p>
        </p:txBody>
      </p:sp>
      <p:pic>
        <p:nvPicPr>
          <p:cNvPr id="55" name="Google Shape;55;p4"/>
          <p:cNvPicPr preferRelativeResize="0"/>
          <p:nvPr/>
        </p:nvPicPr>
        <p:blipFill>
          <a:blip r:embed="rId2">
            <a:alphaModFix/>
          </a:blip>
          <a:stretch>
            <a:fillRect/>
          </a:stretch>
        </p:blipFill>
        <p:spPr>
          <a:xfrm>
            <a:off x="497950" y="5106879"/>
            <a:ext cx="209025" cy="245700"/>
          </a:xfrm>
          <a:prstGeom prst="rect">
            <a:avLst/>
          </a:prstGeom>
          <a:noFill/>
          <a:ln>
            <a:noFill/>
          </a:ln>
        </p:spPr>
      </p:pic>
      <p:sp>
        <p:nvSpPr>
          <p:cNvPr id="56" name="Google Shape;56;p4"/>
          <p:cNvSpPr txBox="1"/>
          <p:nvPr/>
        </p:nvSpPr>
        <p:spPr>
          <a:xfrm>
            <a:off x="483650" y="5352592"/>
            <a:ext cx="6579900" cy="4047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0"/>
              </a:spcAft>
              <a:buNone/>
            </a:pPr>
            <a:r>
              <a:rPr lang="en" sz="1000">
                <a:solidFill>
                  <a:schemeClr val="accent5"/>
                </a:solidFill>
                <a:latin typeface="DM Sans"/>
                <a:ea typeface="DM Sans"/>
                <a:cs typeface="DM Sans"/>
                <a:sym typeface="DM Sans"/>
              </a:rPr>
              <a:t>Who in your field also targets the same audience? Summarize what products they are currently selling </a:t>
            </a:r>
            <a:br>
              <a:rPr lang="en" sz="1000">
                <a:solidFill>
                  <a:schemeClr val="accent5"/>
                </a:solidFill>
                <a:latin typeface="DM Sans"/>
                <a:ea typeface="DM Sans"/>
                <a:cs typeface="DM Sans"/>
                <a:sym typeface="DM Sans"/>
              </a:rPr>
            </a:br>
            <a:r>
              <a:rPr lang="en" sz="1000">
                <a:solidFill>
                  <a:schemeClr val="accent5"/>
                </a:solidFill>
                <a:latin typeface="DM Sans"/>
                <a:ea typeface="DM Sans"/>
                <a:cs typeface="DM Sans"/>
                <a:sym typeface="DM Sans"/>
              </a:rPr>
              <a:t>or campaigns they are running that might affect reaching your own objectives.</a:t>
            </a:r>
            <a:endParaRPr sz="1000">
              <a:solidFill>
                <a:schemeClr val="accent5"/>
              </a:solidFill>
              <a:latin typeface="DM Sans"/>
              <a:ea typeface="DM Sans"/>
              <a:cs typeface="DM Sans"/>
              <a:sym typeface="DM Sans"/>
            </a:endParaRPr>
          </a:p>
          <a:p>
            <a:pPr marL="0" lvl="0" indent="0" algn="l" rtl="0">
              <a:lnSpc>
                <a:spcPct val="115000"/>
              </a:lnSpc>
              <a:spcBef>
                <a:spcPts val="0"/>
              </a:spcBef>
              <a:spcAft>
                <a:spcPts val="0"/>
              </a:spcAft>
              <a:buNone/>
            </a:pPr>
            <a:endParaRPr sz="1000">
              <a:solidFill>
                <a:schemeClr val="accent5"/>
              </a:solidFill>
              <a:latin typeface="DM Sans"/>
              <a:ea typeface="DM Sans"/>
              <a:cs typeface="DM Sans"/>
              <a:sym typeface="DM Sans"/>
            </a:endParaRPr>
          </a:p>
          <a:p>
            <a:pPr marL="0" lvl="0" indent="0" algn="l" rtl="0">
              <a:lnSpc>
                <a:spcPct val="115000"/>
              </a:lnSpc>
              <a:spcBef>
                <a:spcPts val="0"/>
              </a:spcBef>
              <a:spcAft>
                <a:spcPts val="0"/>
              </a:spcAft>
              <a:buNone/>
            </a:pPr>
            <a:endParaRPr sz="1000">
              <a:solidFill>
                <a:schemeClr val="accent5"/>
              </a:solidFill>
              <a:latin typeface="DM Sans"/>
              <a:ea typeface="DM Sans"/>
              <a:cs typeface="DM Sans"/>
              <a:sym typeface="DM Sans"/>
            </a:endParaRPr>
          </a:p>
          <a:p>
            <a:pPr marL="0" lvl="0" indent="0" algn="l" rtl="0">
              <a:spcBef>
                <a:spcPts val="0"/>
              </a:spcBef>
              <a:spcAft>
                <a:spcPts val="0"/>
              </a:spcAft>
              <a:buNone/>
            </a:pPr>
            <a:endParaRPr sz="1000">
              <a:solidFill>
                <a:schemeClr val="accent5"/>
              </a:solidFill>
              <a:latin typeface="DM Sans"/>
              <a:ea typeface="DM Sans"/>
              <a:cs typeface="DM Sans"/>
              <a:sym typeface="DM Sans"/>
            </a:endParaRPr>
          </a:p>
        </p:txBody>
      </p:sp>
      <p:sp>
        <p:nvSpPr>
          <p:cNvPr id="57" name="Google Shape;57;p4"/>
          <p:cNvSpPr txBox="1"/>
          <p:nvPr/>
        </p:nvSpPr>
        <p:spPr>
          <a:xfrm>
            <a:off x="706972" y="7388388"/>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Your Offer</a:t>
            </a:r>
            <a:endParaRPr b="1">
              <a:solidFill>
                <a:srgbClr val="0A004A"/>
              </a:solidFill>
              <a:latin typeface="DM Sans"/>
              <a:ea typeface="DM Sans"/>
              <a:cs typeface="DM Sans"/>
              <a:sym typeface="DM Sans"/>
            </a:endParaRPr>
          </a:p>
        </p:txBody>
      </p:sp>
      <p:pic>
        <p:nvPicPr>
          <p:cNvPr id="58" name="Google Shape;58;p4"/>
          <p:cNvPicPr preferRelativeResize="0"/>
          <p:nvPr/>
        </p:nvPicPr>
        <p:blipFill>
          <a:blip r:embed="rId2">
            <a:alphaModFix/>
          </a:blip>
          <a:stretch>
            <a:fillRect/>
          </a:stretch>
        </p:blipFill>
        <p:spPr>
          <a:xfrm>
            <a:off x="497950" y="7467888"/>
            <a:ext cx="209025" cy="245700"/>
          </a:xfrm>
          <a:prstGeom prst="rect">
            <a:avLst/>
          </a:prstGeom>
          <a:noFill/>
          <a:ln>
            <a:noFill/>
          </a:ln>
        </p:spPr>
      </p:pic>
      <p:sp>
        <p:nvSpPr>
          <p:cNvPr id="59" name="Google Shape;59;p4"/>
          <p:cNvSpPr txBox="1"/>
          <p:nvPr/>
        </p:nvSpPr>
        <p:spPr>
          <a:xfrm>
            <a:off x="483650" y="7713600"/>
            <a:ext cx="6579900" cy="4047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0"/>
              </a:spcAft>
              <a:buNone/>
            </a:pPr>
            <a:r>
              <a:rPr lang="en" sz="1000">
                <a:solidFill>
                  <a:srgbClr val="21A8B0"/>
                </a:solidFill>
                <a:latin typeface="DM Sans"/>
                <a:ea typeface="DM Sans"/>
                <a:cs typeface="DM Sans"/>
                <a:sym typeface="DM Sans"/>
              </a:rPr>
              <a:t>What are you trying to promote or sell exactly? What aspects or features of your offer stand out?</a:t>
            </a:r>
            <a:endParaRPr sz="1000">
              <a:solidFill>
                <a:srgbClr val="21A8B0"/>
              </a:solidFill>
              <a:latin typeface="DM Sans"/>
              <a:ea typeface="DM Sans"/>
              <a:cs typeface="DM Sans"/>
              <a:sym typeface="DM Sans"/>
            </a:endParaRPr>
          </a:p>
          <a:p>
            <a:pPr marL="0" lvl="0" indent="0" algn="l" rtl="0">
              <a:lnSpc>
                <a:spcPct val="115000"/>
              </a:lnSpc>
              <a:spcBef>
                <a:spcPts val="0"/>
              </a:spcBef>
              <a:spcAft>
                <a:spcPts val="0"/>
              </a:spcAft>
              <a:buNone/>
            </a:pPr>
            <a:endParaRPr sz="1000">
              <a:solidFill>
                <a:schemeClr val="accent5"/>
              </a:solidFill>
              <a:latin typeface="DM Sans"/>
              <a:ea typeface="DM Sans"/>
              <a:cs typeface="DM Sans"/>
              <a:sym typeface="DM Sans"/>
            </a:endParaRPr>
          </a:p>
          <a:p>
            <a:pPr marL="0" lvl="0" indent="0" algn="l" rtl="0">
              <a:lnSpc>
                <a:spcPct val="115000"/>
              </a:lnSpc>
              <a:spcBef>
                <a:spcPts val="0"/>
              </a:spcBef>
              <a:spcAft>
                <a:spcPts val="0"/>
              </a:spcAft>
              <a:buNone/>
            </a:pPr>
            <a:endParaRPr sz="1000">
              <a:solidFill>
                <a:schemeClr val="accent5"/>
              </a:solidFill>
              <a:latin typeface="DM Sans"/>
              <a:ea typeface="DM Sans"/>
              <a:cs typeface="DM Sans"/>
              <a:sym typeface="DM Sans"/>
            </a:endParaRPr>
          </a:p>
          <a:p>
            <a:pPr marL="0" lvl="0" indent="0" algn="l" rtl="0">
              <a:spcBef>
                <a:spcPts val="0"/>
              </a:spcBef>
              <a:spcAft>
                <a:spcPts val="0"/>
              </a:spcAft>
              <a:buNone/>
            </a:pPr>
            <a:endParaRPr sz="1000">
              <a:solidFill>
                <a:schemeClr val="accent5"/>
              </a:solidFill>
              <a:latin typeface="DM Sans"/>
              <a:ea typeface="DM Sans"/>
              <a:cs typeface="DM Sans"/>
              <a:sym typeface="DM Sans"/>
            </a:endParaRPr>
          </a:p>
        </p:txBody>
      </p:sp>
      <p:sp>
        <p:nvSpPr>
          <p:cNvPr id="60" name="Google Shape;60;p4"/>
          <p:cNvSpPr/>
          <p:nvPr/>
        </p:nvSpPr>
        <p:spPr>
          <a:xfrm>
            <a:off x="483650" y="3451475"/>
            <a:ext cx="6798900" cy="1520700"/>
          </a:xfrm>
          <a:prstGeom prst="roundRect">
            <a:avLst>
              <a:gd name="adj" fmla="val 625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txBox="1">
            <a:spLocks noGrp="1"/>
          </p:cNvSpPr>
          <p:nvPr>
            <p:ph type="body" idx="2"/>
          </p:nvPr>
        </p:nvSpPr>
        <p:spPr>
          <a:xfrm>
            <a:off x="596250" y="3490325"/>
            <a:ext cx="6579900" cy="144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62" name="Google Shape;62;p4"/>
          <p:cNvSpPr/>
          <p:nvPr/>
        </p:nvSpPr>
        <p:spPr>
          <a:xfrm>
            <a:off x="483650" y="5812500"/>
            <a:ext cx="6798900" cy="1520700"/>
          </a:xfrm>
          <a:prstGeom prst="roundRect">
            <a:avLst>
              <a:gd name="adj" fmla="val 625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txBox="1">
            <a:spLocks noGrp="1"/>
          </p:cNvSpPr>
          <p:nvPr>
            <p:ph type="body" idx="3"/>
          </p:nvPr>
        </p:nvSpPr>
        <p:spPr>
          <a:xfrm>
            <a:off x="596250" y="5851350"/>
            <a:ext cx="6579900" cy="144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64" name="Google Shape;64;p4"/>
          <p:cNvSpPr/>
          <p:nvPr/>
        </p:nvSpPr>
        <p:spPr>
          <a:xfrm>
            <a:off x="483650" y="8024475"/>
            <a:ext cx="6798900" cy="1520700"/>
          </a:xfrm>
          <a:prstGeom prst="roundRect">
            <a:avLst>
              <a:gd name="adj" fmla="val 625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txBox="1">
            <a:spLocks noGrp="1"/>
          </p:cNvSpPr>
          <p:nvPr>
            <p:ph type="body" idx="4"/>
          </p:nvPr>
        </p:nvSpPr>
        <p:spPr>
          <a:xfrm>
            <a:off x="596250" y="8063325"/>
            <a:ext cx="6579900" cy="144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
  <p:cSld name="CUSTOM_1_1_1_1_1">
    <p:spTree>
      <p:nvGrpSpPr>
        <p:cNvPr id="1" name="Shape 66"/>
        <p:cNvGrpSpPr/>
        <p:nvPr/>
      </p:nvGrpSpPr>
      <p:grpSpPr>
        <a:xfrm>
          <a:off x="0" y="0"/>
          <a:ext cx="0" cy="0"/>
          <a:chOff x="0" y="0"/>
          <a:chExt cx="0" cy="0"/>
        </a:xfrm>
      </p:grpSpPr>
      <p:sp>
        <p:nvSpPr>
          <p:cNvPr id="67" name="Google Shape;67;p5"/>
          <p:cNvSpPr/>
          <p:nvPr/>
        </p:nvSpPr>
        <p:spPr>
          <a:xfrm>
            <a:off x="483650" y="927875"/>
            <a:ext cx="6798900" cy="1520700"/>
          </a:xfrm>
          <a:prstGeom prst="roundRect">
            <a:avLst>
              <a:gd name="adj" fmla="val 625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txBox="1"/>
          <p:nvPr/>
        </p:nvSpPr>
        <p:spPr>
          <a:xfrm>
            <a:off x="706972" y="305363"/>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Key Benefit</a:t>
            </a:r>
            <a:endParaRPr b="1">
              <a:solidFill>
                <a:srgbClr val="0A004A"/>
              </a:solidFill>
              <a:latin typeface="DM Sans"/>
              <a:ea typeface="DM Sans"/>
              <a:cs typeface="DM Sans"/>
              <a:sym typeface="DM Sans"/>
            </a:endParaRPr>
          </a:p>
        </p:txBody>
      </p:sp>
      <p:sp>
        <p:nvSpPr>
          <p:cNvPr id="69" name="Google Shape;69;p5"/>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 name="Google Shape;70;p5"/>
          <p:cNvPicPr preferRelativeResize="0"/>
          <p:nvPr/>
        </p:nvPicPr>
        <p:blipFill>
          <a:blip r:embed="rId2">
            <a:alphaModFix/>
          </a:blip>
          <a:stretch>
            <a:fillRect/>
          </a:stretch>
        </p:blipFill>
        <p:spPr>
          <a:xfrm>
            <a:off x="497950" y="384863"/>
            <a:ext cx="209025" cy="245700"/>
          </a:xfrm>
          <a:prstGeom prst="rect">
            <a:avLst/>
          </a:prstGeom>
          <a:noFill/>
          <a:ln>
            <a:noFill/>
          </a:ln>
        </p:spPr>
      </p:pic>
      <p:sp>
        <p:nvSpPr>
          <p:cNvPr id="71" name="Google Shape;71;p5"/>
          <p:cNvSpPr txBox="1"/>
          <p:nvPr/>
        </p:nvSpPr>
        <p:spPr>
          <a:xfrm>
            <a:off x="4733625" y="95848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a:solidFill>
                  <a:srgbClr val="0A004A"/>
                </a:solidFill>
                <a:uFill>
                  <a:noFill/>
                </a:uFill>
                <a:latin typeface="DM Sans"/>
                <a:ea typeface="DM Sans"/>
                <a:cs typeface="DM Sans"/>
                <a:sym typeface="DM San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aptly.co</a:t>
            </a:r>
            <a:endParaRPr sz="1200">
              <a:solidFill>
                <a:srgbClr val="0A004A"/>
              </a:solidFill>
              <a:latin typeface="DM Sans"/>
              <a:ea typeface="DM Sans"/>
              <a:cs typeface="DM Sans"/>
              <a:sym typeface="DM Sans"/>
            </a:endParaRPr>
          </a:p>
        </p:txBody>
      </p:sp>
      <p:sp>
        <p:nvSpPr>
          <p:cNvPr id="72" name="Google Shape;72;p5"/>
          <p:cNvSpPr txBox="1"/>
          <p:nvPr/>
        </p:nvSpPr>
        <p:spPr>
          <a:xfrm>
            <a:off x="487975" y="630575"/>
            <a:ext cx="6579900" cy="4047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0"/>
              </a:spcAft>
              <a:buNone/>
            </a:pPr>
            <a:r>
              <a:rPr lang="en" sz="1000">
                <a:solidFill>
                  <a:schemeClr val="accent5"/>
                </a:solidFill>
                <a:latin typeface="DM Sans"/>
                <a:ea typeface="DM Sans"/>
                <a:cs typeface="DM Sans"/>
                <a:sym typeface="DM Sans"/>
              </a:rPr>
              <a:t>What is the single most important benefit of your offer for your target audience?</a:t>
            </a:r>
            <a:endParaRPr sz="1000">
              <a:solidFill>
                <a:schemeClr val="accent5"/>
              </a:solidFill>
              <a:latin typeface="DM Sans"/>
              <a:ea typeface="DM Sans"/>
              <a:cs typeface="DM Sans"/>
              <a:sym typeface="DM Sans"/>
            </a:endParaRPr>
          </a:p>
          <a:p>
            <a:pPr marL="0" lvl="0" indent="0" algn="l" rtl="0">
              <a:spcBef>
                <a:spcPts val="0"/>
              </a:spcBef>
              <a:spcAft>
                <a:spcPts val="0"/>
              </a:spcAft>
              <a:buNone/>
            </a:pPr>
            <a:endParaRPr sz="1000">
              <a:solidFill>
                <a:schemeClr val="accent5"/>
              </a:solidFill>
              <a:latin typeface="DM Sans"/>
              <a:ea typeface="DM Sans"/>
              <a:cs typeface="DM Sans"/>
              <a:sym typeface="DM Sans"/>
            </a:endParaRPr>
          </a:p>
        </p:txBody>
      </p:sp>
      <p:sp>
        <p:nvSpPr>
          <p:cNvPr id="73" name="Google Shape;73;p5"/>
          <p:cNvSpPr txBox="1">
            <a:spLocks noGrp="1"/>
          </p:cNvSpPr>
          <p:nvPr>
            <p:ph type="body" idx="1"/>
          </p:nvPr>
        </p:nvSpPr>
        <p:spPr>
          <a:xfrm>
            <a:off x="596250" y="966725"/>
            <a:ext cx="6579900" cy="144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74" name="Google Shape;74;p5"/>
          <p:cNvSpPr txBox="1"/>
          <p:nvPr/>
        </p:nvSpPr>
        <p:spPr>
          <a:xfrm>
            <a:off x="706972" y="2498883"/>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Problem</a:t>
            </a:r>
            <a:endParaRPr b="1">
              <a:solidFill>
                <a:srgbClr val="0A004A"/>
              </a:solidFill>
              <a:latin typeface="DM Sans"/>
              <a:ea typeface="DM Sans"/>
              <a:cs typeface="DM Sans"/>
              <a:sym typeface="DM Sans"/>
            </a:endParaRPr>
          </a:p>
        </p:txBody>
      </p:sp>
      <p:pic>
        <p:nvPicPr>
          <p:cNvPr id="75" name="Google Shape;75;p5"/>
          <p:cNvPicPr preferRelativeResize="0"/>
          <p:nvPr/>
        </p:nvPicPr>
        <p:blipFill>
          <a:blip r:embed="rId2">
            <a:alphaModFix/>
          </a:blip>
          <a:stretch>
            <a:fillRect/>
          </a:stretch>
        </p:blipFill>
        <p:spPr>
          <a:xfrm>
            <a:off x="497950" y="2578383"/>
            <a:ext cx="209025" cy="245700"/>
          </a:xfrm>
          <a:prstGeom prst="rect">
            <a:avLst/>
          </a:prstGeom>
          <a:noFill/>
          <a:ln>
            <a:noFill/>
          </a:ln>
        </p:spPr>
      </p:pic>
      <p:sp>
        <p:nvSpPr>
          <p:cNvPr id="76" name="Google Shape;76;p5"/>
          <p:cNvSpPr txBox="1"/>
          <p:nvPr/>
        </p:nvSpPr>
        <p:spPr>
          <a:xfrm>
            <a:off x="487975" y="2824096"/>
            <a:ext cx="6579900" cy="4047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0"/>
              </a:spcAft>
              <a:buNone/>
            </a:pPr>
            <a:r>
              <a:rPr lang="en" sz="1000">
                <a:solidFill>
                  <a:schemeClr val="accent5"/>
                </a:solidFill>
                <a:latin typeface="DM Sans"/>
                <a:ea typeface="DM Sans"/>
                <a:cs typeface="DM Sans"/>
                <a:sym typeface="DM Sans"/>
              </a:rPr>
              <a:t>What important problem of your target audience is your offer solving?</a:t>
            </a:r>
            <a:endParaRPr sz="1000">
              <a:solidFill>
                <a:schemeClr val="accent5"/>
              </a:solidFill>
              <a:latin typeface="DM Sans"/>
              <a:ea typeface="DM Sans"/>
              <a:cs typeface="DM Sans"/>
              <a:sym typeface="DM Sans"/>
            </a:endParaRPr>
          </a:p>
          <a:p>
            <a:pPr marL="0" lvl="0" indent="0" algn="l" rtl="0">
              <a:lnSpc>
                <a:spcPct val="115000"/>
              </a:lnSpc>
              <a:spcBef>
                <a:spcPts val="0"/>
              </a:spcBef>
              <a:spcAft>
                <a:spcPts val="0"/>
              </a:spcAft>
              <a:buNone/>
            </a:pPr>
            <a:endParaRPr sz="1000">
              <a:solidFill>
                <a:schemeClr val="accent5"/>
              </a:solidFill>
              <a:latin typeface="DM Sans"/>
              <a:ea typeface="DM Sans"/>
              <a:cs typeface="DM Sans"/>
              <a:sym typeface="DM Sans"/>
            </a:endParaRPr>
          </a:p>
          <a:p>
            <a:pPr marL="0" lvl="0" indent="0" algn="l" rtl="0">
              <a:spcBef>
                <a:spcPts val="0"/>
              </a:spcBef>
              <a:spcAft>
                <a:spcPts val="0"/>
              </a:spcAft>
              <a:buNone/>
            </a:pPr>
            <a:endParaRPr sz="1000">
              <a:solidFill>
                <a:schemeClr val="accent5"/>
              </a:solidFill>
              <a:latin typeface="DM Sans"/>
              <a:ea typeface="DM Sans"/>
              <a:cs typeface="DM Sans"/>
              <a:sym typeface="DM Sans"/>
            </a:endParaRPr>
          </a:p>
        </p:txBody>
      </p:sp>
      <p:sp>
        <p:nvSpPr>
          <p:cNvPr id="77" name="Google Shape;77;p5"/>
          <p:cNvSpPr txBox="1"/>
          <p:nvPr/>
        </p:nvSpPr>
        <p:spPr>
          <a:xfrm>
            <a:off x="706972" y="4711267"/>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Proof Points</a:t>
            </a:r>
            <a:endParaRPr b="1">
              <a:solidFill>
                <a:srgbClr val="0A004A"/>
              </a:solidFill>
              <a:latin typeface="DM Sans"/>
              <a:ea typeface="DM Sans"/>
              <a:cs typeface="DM Sans"/>
              <a:sym typeface="DM Sans"/>
            </a:endParaRPr>
          </a:p>
        </p:txBody>
      </p:sp>
      <p:pic>
        <p:nvPicPr>
          <p:cNvPr id="78" name="Google Shape;78;p5"/>
          <p:cNvPicPr preferRelativeResize="0"/>
          <p:nvPr/>
        </p:nvPicPr>
        <p:blipFill>
          <a:blip r:embed="rId2">
            <a:alphaModFix/>
          </a:blip>
          <a:stretch>
            <a:fillRect/>
          </a:stretch>
        </p:blipFill>
        <p:spPr>
          <a:xfrm>
            <a:off x="497950" y="4790767"/>
            <a:ext cx="209025" cy="245700"/>
          </a:xfrm>
          <a:prstGeom prst="rect">
            <a:avLst/>
          </a:prstGeom>
          <a:noFill/>
          <a:ln>
            <a:noFill/>
          </a:ln>
        </p:spPr>
      </p:pic>
      <p:sp>
        <p:nvSpPr>
          <p:cNvPr id="79" name="Google Shape;79;p5"/>
          <p:cNvSpPr txBox="1"/>
          <p:nvPr/>
        </p:nvSpPr>
        <p:spPr>
          <a:xfrm>
            <a:off x="487975" y="5007654"/>
            <a:ext cx="6579900" cy="4047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0"/>
              </a:spcAft>
              <a:buNone/>
            </a:pPr>
            <a:r>
              <a:rPr lang="en" sz="1000">
                <a:solidFill>
                  <a:schemeClr val="accent5"/>
                </a:solidFill>
                <a:latin typeface="DM Sans"/>
                <a:ea typeface="DM Sans"/>
                <a:cs typeface="DM Sans"/>
                <a:sym typeface="DM Sans"/>
              </a:rPr>
              <a:t>What information can you share to make your offer credible and trustworthy? Can you share customer quotes, satisfaction levels, low-price guarantees or test results that lend you external credibility?</a:t>
            </a:r>
            <a:endParaRPr sz="1000">
              <a:solidFill>
                <a:schemeClr val="accent5"/>
              </a:solidFill>
              <a:latin typeface="DM Sans"/>
              <a:ea typeface="DM Sans"/>
              <a:cs typeface="DM Sans"/>
              <a:sym typeface="DM Sans"/>
            </a:endParaRPr>
          </a:p>
          <a:p>
            <a:pPr marL="0" lvl="0" indent="0" algn="l" rtl="0">
              <a:lnSpc>
                <a:spcPct val="115000"/>
              </a:lnSpc>
              <a:spcBef>
                <a:spcPts val="0"/>
              </a:spcBef>
              <a:spcAft>
                <a:spcPts val="0"/>
              </a:spcAft>
              <a:buNone/>
            </a:pPr>
            <a:endParaRPr sz="1000">
              <a:solidFill>
                <a:schemeClr val="accent5"/>
              </a:solidFill>
              <a:latin typeface="DM Sans"/>
              <a:ea typeface="DM Sans"/>
              <a:cs typeface="DM Sans"/>
              <a:sym typeface="DM Sans"/>
            </a:endParaRPr>
          </a:p>
          <a:p>
            <a:pPr marL="0" lvl="0" indent="0" algn="l" rtl="0">
              <a:lnSpc>
                <a:spcPct val="115000"/>
              </a:lnSpc>
              <a:spcBef>
                <a:spcPts val="0"/>
              </a:spcBef>
              <a:spcAft>
                <a:spcPts val="0"/>
              </a:spcAft>
              <a:buNone/>
            </a:pPr>
            <a:endParaRPr sz="1000">
              <a:solidFill>
                <a:schemeClr val="accent5"/>
              </a:solidFill>
              <a:latin typeface="DM Sans"/>
              <a:ea typeface="DM Sans"/>
              <a:cs typeface="DM Sans"/>
              <a:sym typeface="DM Sans"/>
            </a:endParaRPr>
          </a:p>
          <a:p>
            <a:pPr marL="0" lvl="0" indent="0" algn="l" rtl="0">
              <a:lnSpc>
                <a:spcPct val="115000"/>
              </a:lnSpc>
              <a:spcBef>
                <a:spcPts val="0"/>
              </a:spcBef>
              <a:spcAft>
                <a:spcPts val="0"/>
              </a:spcAft>
              <a:buNone/>
            </a:pPr>
            <a:endParaRPr sz="1000">
              <a:solidFill>
                <a:schemeClr val="accent5"/>
              </a:solidFill>
              <a:latin typeface="DM Sans"/>
              <a:ea typeface="DM Sans"/>
              <a:cs typeface="DM Sans"/>
              <a:sym typeface="DM Sans"/>
            </a:endParaRPr>
          </a:p>
          <a:p>
            <a:pPr marL="0" lvl="0" indent="0" algn="l" rtl="0">
              <a:spcBef>
                <a:spcPts val="0"/>
              </a:spcBef>
              <a:spcAft>
                <a:spcPts val="0"/>
              </a:spcAft>
              <a:buNone/>
            </a:pPr>
            <a:endParaRPr sz="1000">
              <a:solidFill>
                <a:schemeClr val="accent5"/>
              </a:solidFill>
              <a:latin typeface="DM Sans"/>
              <a:ea typeface="DM Sans"/>
              <a:cs typeface="DM Sans"/>
              <a:sym typeface="DM Sans"/>
            </a:endParaRPr>
          </a:p>
        </p:txBody>
      </p:sp>
      <p:sp>
        <p:nvSpPr>
          <p:cNvPr id="80" name="Google Shape;80;p5"/>
          <p:cNvSpPr txBox="1"/>
          <p:nvPr/>
        </p:nvSpPr>
        <p:spPr>
          <a:xfrm>
            <a:off x="706972" y="7092288"/>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Deliverables</a:t>
            </a:r>
            <a:endParaRPr b="1">
              <a:solidFill>
                <a:srgbClr val="0A004A"/>
              </a:solidFill>
              <a:latin typeface="DM Sans"/>
              <a:ea typeface="DM Sans"/>
              <a:cs typeface="DM Sans"/>
              <a:sym typeface="DM Sans"/>
            </a:endParaRPr>
          </a:p>
        </p:txBody>
      </p:sp>
      <p:pic>
        <p:nvPicPr>
          <p:cNvPr id="81" name="Google Shape;81;p5"/>
          <p:cNvPicPr preferRelativeResize="0"/>
          <p:nvPr/>
        </p:nvPicPr>
        <p:blipFill>
          <a:blip r:embed="rId2">
            <a:alphaModFix/>
          </a:blip>
          <a:stretch>
            <a:fillRect/>
          </a:stretch>
        </p:blipFill>
        <p:spPr>
          <a:xfrm>
            <a:off x="497950" y="7171788"/>
            <a:ext cx="209025" cy="245700"/>
          </a:xfrm>
          <a:prstGeom prst="rect">
            <a:avLst/>
          </a:prstGeom>
          <a:noFill/>
          <a:ln>
            <a:noFill/>
          </a:ln>
        </p:spPr>
      </p:pic>
      <p:sp>
        <p:nvSpPr>
          <p:cNvPr id="82" name="Google Shape;82;p5"/>
          <p:cNvSpPr txBox="1"/>
          <p:nvPr/>
        </p:nvSpPr>
        <p:spPr>
          <a:xfrm>
            <a:off x="487975" y="7417500"/>
            <a:ext cx="6798900" cy="4047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0"/>
              </a:spcAft>
              <a:buNone/>
            </a:pPr>
            <a:r>
              <a:rPr lang="en" sz="1000">
                <a:solidFill>
                  <a:srgbClr val="21A8B0"/>
                </a:solidFill>
                <a:latin typeface="DM Sans"/>
                <a:ea typeface="DM Sans"/>
                <a:cs typeface="DM Sans"/>
                <a:sym typeface="DM Sans"/>
              </a:rPr>
              <a:t>What asset or assets do you need specifically? Images, a video, a PowerPoint presentation? Include details about the specific file format, size or other technical requirements.</a:t>
            </a:r>
            <a:endParaRPr sz="1000">
              <a:solidFill>
                <a:srgbClr val="21A8B0"/>
              </a:solidFill>
              <a:latin typeface="DM Sans"/>
              <a:ea typeface="DM Sans"/>
              <a:cs typeface="DM Sans"/>
              <a:sym typeface="DM Sans"/>
            </a:endParaRPr>
          </a:p>
          <a:p>
            <a:pPr marL="0" lvl="0" indent="0" algn="l" rtl="0">
              <a:lnSpc>
                <a:spcPct val="115000"/>
              </a:lnSpc>
              <a:spcBef>
                <a:spcPts val="0"/>
              </a:spcBef>
              <a:spcAft>
                <a:spcPts val="0"/>
              </a:spcAft>
              <a:buNone/>
            </a:pPr>
            <a:endParaRPr sz="1000">
              <a:solidFill>
                <a:srgbClr val="21A8B0"/>
              </a:solidFill>
              <a:latin typeface="DM Sans"/>
              <a:ea typeface="DM Sans"/>
              <a:cs typeface="DM Sans"/>
              <a:sym typeface="DM Sans"/>
            </a:endParaRPr>
          </a:p>
          <a:p>
            <a:pPr marL="0" lvl="0" indent="0" algn="l" rtl="0">
              <a:lnSpc>
                <a:spcPct val="115000"/>
              </a:lnSpc>
              <a:spcBef>
                <a:spcPts val="0"/>
              </a:spcBef>
              <a:spcAft>
                <a:spcPts val="0"/>
              </a:spcAft>
              <a:buNone/>
            </a:pPr>
            <a:endParaRPr sz="1000">
              <a:solidFill>
                <a:srgbClr val="21A8B0"/>
              </a:solidFill>
              <a:latin typeface="DM Sans"/>
              <a:ea typeface="DM Sans"/>
              <a:cs typeface="DM Sans"/>
              <a:sym typeface="DM Sans"/>
            </a:endParaRPr>
          </a:p>
          <a:p>
            <a:pPr marL="0" lvl="0" indent="0" algn="l" rtl="0">
              <a:lnSpc>
                <a:spcPct val="115000"/>
              </a:lnSpc>
              <a:spcBef>
                <a:spcPts val="0"/>
              </a:spcBef>
              <a:spcAft>
                <a:spcPts val="0"/>
              </a:spcAft>
              <a:buNone/>
            </a:pPr>
            <a:endParaRPr sz="1000">
              <a:solidFill>
                <a:srgbClr val="21A8B0"/>
              </a:solidFill>
              <a:latin typeface="DM Sans"/>
              <a:ea typeface="DM Sans"/>
              <a:cs typeface="DM Sans"/>
              <a:sym typeface="DM Sans"/>
            </a:endParaRPr>
          </a:p>
          <a:p>
            <a:pPr marL="0" lvl="0" indent="0" algn="l" rtl="0">
              <a:spcBef>
                <a:spcPts val="0"/>
              </a:spcBef>
              <a:spcAft>
                <a:spcPts val="0"/>
              </a:spcAft>
              <a:buNone/>
            </a:pPr>
            <a:endParaRPr sz="1000">
              <a:solidFill>
                <a:srgbClr val="21A8B0"/>
              </a:solidFill>
              <a:latin typeface="DM Sans"/>
              <a:ea typeface="DM Sans"/>
              <a:cs typeface="DM Sans"/>
              <a:sym typeface="DM Sans"/>
            </a:endParaRPr>
          </a:p>
        </p:txBody>
      </p:sp>
      <p:sp>
        <p:nvSpPr>
          <p:cNvPr id="83" name="Google Shape;83;p5"/>
          <p:cNvSpPr/>
          <p:nvPr/>
        </p:nvSpPr>
        <p:spPr>
          <a:xfrm>
            <a:off x="483650" y="7916250"/>
            <a:ext cx="6798900" cy="1629000"/>
          </a:xfrm>
          <a:prstGeom prst="roundRect">
            <a:avLst>
              <a:gd name="adj" fmla="val 625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txBox="1">
            <a:spLocks noGrp="1"/>
          </p:cNvSpPr>
          <p:nvPr>
            <p:ph type="body" idx="2"/>
          </p:nvPr>
        </p:nvSpPr>
        <p:spPr>
          <a:xfrm>
            <a:off x="1645925" y="7974723"/>
            <a:ext cx="5530200" cy="441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5" name="Google Shape;85;p5"/>
          <p:cNvSpPr/>
          <p:nvPr/>
        </p:nvSpPr>
        <p:spPr>
          <a:xfrm>
            <a:off x="483650" y="3121400"/>
            <a:ext cx="6798900" cy="1520700"/>
          </a:xfrm>
          <a:prstGeom prst="roundRect">
            <a:avLst>
              <a:gd name="adj" fmla="val 625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txBox="1">
            <a:spLocks noGrp="1"/>
          </p:cNvSpPr>
          <p:nvPr>
            <p:ph type="body" idx="3"/>
          </p:nvPr>
        </p:nvSpPr>
        <p:spPr>
          <a:xfrm>
            <a:off x="596250" y="3160250"/>
            <a:ext cx="6579900" cy="144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7" name="Google Shape;87;p5"/>
          <p:cNvSpPr/>
          <p:nvPr/>
        </p:nvSpPr>
        <p:spPr>
          <a:xfrm>
            <a:off x="483650" y="5516388"/>
            <a:ext cx="6798900" cy="1520700"/>
          </a:xfrm>
          <a:prstGeom prst="roundRect">
            <a:avLst>
              <a:gd name="adj" fmla="val 625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txBox="1">
            <a:spLocks noGrp="1"/>
          </p:cNvSpPr>
          <p:nvPr>
            <p:ph type="body" idx="4"/>
          </p:nvPr>
        </p:nvSpPr>
        <p:spPr>
          <a:xfrm>
            <a:off x="596250" y="5555238"/>
            <a:ext cx="6579900" cy="144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9" name="Google Shape;89;p5"/>
          <p:cNvSpPr txBox="1"/>
          <p:nvPr/>
        </p:nvSpPr>
        <p:spPr>
          <a:xfrm>
            <a:off x="634050" y="8063325"/>
            <a:ext cx="11946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0A004A"/>
                </a:solidFill>
                <a:latin typeface="DM Sans"/>
                <a:ea typeface="DM Sans"/>
                <a:cs typeface="DM Sans"/>
                <a:sym typeface="DM Sans"/>
              </a:rPr>
              <a:t>Deliverable 1</a:t>
            </a:r>
            <a:endParaRPr sz="1000" b="1">
              <a:solidFill>
                <a:srgbClr val="0A004A"/>
              </a:solidFill>
              <a:latin typeface="DM Sans"/>
              <a:ea typeface="DM Sans"/>
              <a:cs typeface="DM Sans"/>
              <a:sym typeface="DM Sans"/>
            </a:endParaRPr>
          </a:p>
        </p:txBody>
      </p:sp>
      <p:cxnSp>
        <p:nvCxnSpPr>
          <p:cNvPr id="90" name="Google Shape;90;p5"/>
          <p:cNvCxnSpPr/>
          <p:nvPr/>
        </p:nvCxnSpPr>
        <p:spPr>
          <a:xfrm rot="10800000" flipH="1">
            <a:off x="625900" y="846803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91" name="Google Shape;91;p5"/>
          <p:cNvCxnSpPr/>
          <p:nvPr/>
        </p:nvCxnSpPr>
        <p:spPr>
          <a:xfrm rot="10800000" flipH="1">
            <a:off x="625900" y="9022073"/>
            <a:ext cx="6531300" cy="8700"/>
          </a:xfrm>
          <a:prstGeom prst="straightConnector1">
            <a:avLst/>
          </a:prstGeom>
          <a:noFill/>
          <a:ln w="19050" cap="flat" cmpd="sng">
            <a:solidFill>
              <a:schemeClr val="lt1"/>
            </a:solidFill>
            <a:prstDash val="solid"/>
            <a:round/>
            <a:headEnd type="none" w="med" len="med"/>
            <a:tailEnd type="none" w="med" len="med"/>
          </a:ln>
        </p:spPr>
      </p:cxnSp>
      <p:sp>
        <p:nvSpPr>
          <p:cNvPr id="92" name="Google Shape;92;p5"/>
          <p:cNvSpPr txBox="1"/>
          <p:nvPr/>
        </p:nvSpPr>
        <p:spPr>
          <a:xfrm>
            <a:off x="634050" y="8568850"/>
            <a:ext cx="11946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0A004A"/>
                </a:solidFill>
                <a:latin typeface="DM Sans"/>
                <a:ea typeface="DM Sans"/>
                <a:cs typeface="DM Sans"/>
                <a:sym typeface="DM Sans"/>
              </a:rPr>
              <a:t>Deliverable 2</a:t>
            </a:r>
            <a:endParaRPr sz="1000" b="1">
              <a:solidFill>
                <a:srgbClr val="0A004A"/>
              </a:solidFill>
              <a:latin typeface="DM Sans"/>
              <a:ea typeface="DM Sans"/>
              <a:cs typeface="DM Sans"/>
              <a:sym typeface="DM Sans"/>
            </a:endParaRPr>
          </a:p>
        </p:txBody>
      </p:sp>
      <p:sp>
        <p:nvSpPr>
          <p:cNvPr id="93" name="Google Shape;93;p5"/>
          <p:cNvSpPr txBox="1"/>
          <p:nvPr/>
        </p:nvSpPr>
        <p:spPr>
          <a:xfrm>
            <a:off x="634050" y="9122550"/>
            <a:ext cx="11946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0A004A"/>
                </a:solidFill>
                <a:latin typeface="DM Sans"/>
                <a:ea typeface="DM Sans"/>
                <a:cs typeface="DM Sans"/>
                <a:sym typeface="DM Sans"/>
              </a:rPr>
              <a:t>Deliverable 3</a:t>
            </a:r>
            <a:endParaRPr sz="1000" b="1">
              <a:solidFill>
                <a:srgbClr val="0A004A"/>
              </a:solidFill>
              <a:latin typeface="DM Sans"/>
              <a:ea typeface="DM Sans"/>
              <a:cs typeface="DM Sans"/>
              <a:sym typeface="DM Sans"/>
            </a:endParaRPr>
          </a:p>
        </p:txBody>
      </p:sp>
      <p:sp>
        <p:nvSpPr>
          <p:cNvPr id="94" name="Google Shape;94;p5"/>
          <p:cNvSpPr txBox="1">
            <a:spLocks noGrp="1"/>
          </p:cNvSpPr>
          <p:nvPr>
            <p:ph type="body" idx="5"/>
          </p:nvPr>
        </p:nvSpPr>
        <p:spPr>
          <a:xfrm>
            <a:off x="1645925" y="8528598"/>
            <a:ext cx="5530200" cy="441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95" name="Google Shape;95;p5"/>
          <p:cNvSpPr txBox="1">
            <a:spLocks noGrp="1"/>
          </p:cNvSpPr>
          <p:nvPr>
            <p:ph type="body" idx="6"/>
          </p:nvPr>
        </p:nvSpPr>
        <p:spPr>
          <a:xfrm>
            <a:off x="1645925" y="9056698"/>
            <a:ext cx="5530200" cy="441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
  <p:cSld name="CUSTOM_1_1_1_1_1_1">
    <p:spTree>
      <p:nvGrpSpPr>
        <p:cNvPr id="1" name="Shape 96"/>
        <p:cNvGrpSpPr/>
        <p:nvPr/>
      </p:nvGrpSpPr>
      <p:grpSpPr>
        <a:xfrm>
          <a:off x="0" y="0"/>
          <a:ext cx="0" cy="0"/>
          <a:chOff x="0" y="0"/>
          <a:chExt cx="0" cy="0"/>
        </a:xfrm>
      </p:grpSpPr>
      <p:sp>
        <p:nvSpPr>
          <p:cNvPr id="97" name="Google Shape;97;p6"/>
          <p:cNvSpPr/>
          <p:nvPr/>
        </p:nvSpPr>
        <p:spPr>
          <a:xfrm>
            <a:off x="483650" y="927875"/>
            <a:ext cx="6798900" cy="1520700"/>
          </a:xfrm>
          <a:prstGeom prst="roundRect">
            <a:avLst>
              <a:gd name="adj" fmla="val 625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txBox="1"/>
          <p:nvPr/>
        </p:nvSpPr>
        <p:spPr>
          <a:xfrm>
            <a:off x="706972" y="305363"/>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Look and Feel</a:t>
            </a:r>
            <a:endParaRPr b="1">
              <a:solidFill>
                <a:srgbClr val="0A004A"/>
              </a:solidFill>
              <a:latin typeface="DM Sans"/>
              <a:ea typeface="DM Sans"/>
              <a:cs typeface="DM Sans"/>
              <a:sym typeface="DM Sans"/>
            </a:endParaRPr>
          </a:p>
        </p:txBody>
      </p:sp>
      <p:sp>
        <p:nvSpPr>
          <p:cNvPr id="99" name="Google Shape;99;p6"/>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 name="Google Shape;100;p6"/>
          <p:cNvPicPr preferRelativeResize="0"/>
          <p:nvPr/>
        </p:nvPicPr>
        <p:blipFill>
          <a:blip r:embed="rId2">
            <a:alphaModFix/>
          </a:blip>
          <a:stretch>
            <a:fillRect/>
          </a:stretch>
        </p:blipFill>
        <p:spPr>
          <a:xfrm>
            <a:off x="497950" y="384863"/>
            <a:ext cx="209025" cy="245700"/>
          </a:xfrm>
          <a:prstGeom prst="rect">
            <a:avLst/>
          </a:prstGeom>
          <a:noFill/>
          <a:ln>
            <a:noFill/>
          </a:ln>
        </p:spPr>
      </p:pic>
      <p:sp>
        <p:nvSpPr>
          <p:cNvPr id="101" name="Google Shape;101;p6"/>
          <p:cNvSpPr txBox="1"/>
          <p:nvPr/>
        </p:nvSpPr>
        <p:spPr>
          <a:xfrm>
            <a:off x="4733625" y="95848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a:solidFill>
                  <a:srgbClr val="0A004A"/>
                </a:solidFill>
                <a:uFill>
                  <a:noFill/>
                </a:uFill>
                <a:latin typeface="DM Sans"/>
                <a:ea typeface="DM Sans"/>
                <a:cs typeface="DM Sans"/>
                <a:sym typeface="DM San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aptly.co</a:t>
            </a:r>
            <a:endParaRPr sz="1200">
              <a:solidFill>
                <a:srgbClr val="0A004A"/>
              </a:solidFill>
              <a:latin typeface="DM Sans"/>
              <a:ea typeface="DM Sans"/>
              <a:cs typeface="DM Sans"/>
              <a:sym typeface="DM Sans"/>
            </a:endParaRPr>
          </a:p>
        </p:txBody>
      </p:sp>
      <p:sp>
        <p:nvSpPr>
          <p:cNvPr id="102" name="Google Shape;102;p6"/>
          <p:cNvSpPr txBox="1"/>
          <p:nvPr/>
        </p:nvSpPr>
        <p:spPr>
          <a:xfrm>
            <a:off x="520900" y="630575"/>
            <a:ext cx="6646800" cy="40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chemeClr val="accent5"/>
                </a:solidFill>
                <a:latin typeface="DM Sans"/>
                <a:ea typeface="DM Sans"/>
                <a:cs typeface="DM Sans"/>
                <a:sym typeface="DM Sans"/>
              </a:rPr>
              <a:t>Add some keywords or personality traits that describe what you want the tone of voice and design to feel like.</a:t>
            </a:r>
            <a:endParaRPr sz="1000">
              <a:solidFill>
                <a:schemeClr val="accent5"/>
              </a:solidFill>
              <a:latin typeface="DM Sans"/>
              <a:ea typeface="DM Sans"/>
              <a:cs typeface="DM Sans"/>
              <a:sym typeface="DM Sans"/>
            </a:endParaRPr>
          </a:p>
          <a:p>
            <a:pPr marL="0" lvl="0" indent="0" algn="l" rtl="0">
              <a:lnSpc>
                <a:spcPct val="115000"/>
              </a:lnSpc>
              <a:spcBef>
                <a:spcPts val="0"/>
              </a:spcBef>
              <a:spcAft>
                <a:spcPts val="0"/>
              </a:spcAft>
              <a:buNone/>
            </a:pPr>
            <a:endParaRPr sz="1000">
              <a:solidFill>
                <a:schemeClr val="accent5"/>
              </a:solidFill>
              <a:latin typeface="DM Sans"/>
              <a:ea typeface="DM Sans"/>
              <a:cs typeface="DM Sans"/>
              <a:sym typeface="DM Sans"/>
            </a:endParaRPr>
          </a:p>
          <a:p>
            <a:pPr marL="0" lvl="0" indent="0" algn="l" rtl="0">
              <a:spcBef>
                <a:spcPts val="0"/>
              </a:spcBef>
              <a:spcAft>
                <a:spcPts val="0"/>
              </a:spcAft>
              <a:buNone/>
            </a:pPr>
            <a:endParaRPr sz="1000">
              <a:solidFill>
                <a:schemeClr val="accent5"/>
              </a:solidFill>
              <a:latin typeface="DM Sans"/>
              <a:ea typeface="DM Sans"/>
              <a:cs typeface="DM Sans"/>
              <a:sym typeface="DM Sans"/>
            </a:endParaRPr>
          </a:p>
        </p:txBody>
      </p:sp>
      <p:sp>
        <p:nvSpPr>
          <p:cNvPr id="103" name="Google Shape;103;p6"/>
          <p:cNvSpPr txBox="1">
            <a:spLocks noGrp="1"/>
          </p:cNvSpPr>
          <p:nvPr>
            <p:ph type="body" idx="1"/>
          </p:nvPr>
        </p:nvSpPr>
        <p:spPr>
          <a:xfrm>
            <a:off x="596250" y="966725"/>
            <a:ext cx="6579900" cy="144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04" name="Google Shape;104;p6"/>
          <p:cNvSpPr txBox="1"/>
          <p:nvPr/>
        </p:nvSpPr>
        <p:spPr>
          <a:xfrm>
            <a:off x="706972" y="2498046"/>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Guidelines</a:t>
            </a:r>
            <a:endParaRPr b="1">
              <a:solidFill>
                <a:srgbClr val="0A004A"/>
              </a:solidFill>
              <a:latin typeface="DM Sans"/>
              <a:ea typeface="DM Sans"/>
              <a:cs typeface="DM Sans"/>
              <a:sym typeface="DM Sans"/>
            </a:endParaRPr>
          </a:p>
        </p:txBody>
      </p:sp>
      <p:pic>
        <p:nvPicPr>
          <p:cNvPr id="105" name="Google Shape;105;p6"/>
          <p:cNvPicPr preferRelativeResize="0"/>
          <p:nvPr/>
        </p:nvPicPr>
        <p:blipFill>
          <a:blip r:embed="rId2">
            <a:alphaModFix/>
          </a:blip>
          <a:stretch>
            <a:fillRect/>
          </a:stretch>
        </p:blipFill>
        <p:spPr>
          <a:xfrm>
            <a:off x="497950" y="2577546"/>
            <a:ext cx="209025" cy="245700"/>
          </a:xfrm>
          <a:prstGeom prst="rect">
            <a:avLst/>
          </a:prstGeom>
          <a:noFill/>
          <a:ln>
            <a:noFill/>
          </a:ln>
        </p:spPr>
      </p:pic>
      <p:sp>
        <p:nvSpPr>
          <p:cNvPr id="106" name="Google Shape;106;p6"/>
          <p:cNvSpPr txBox="1"/>
          <p:nvPr/>
        </p:nvSpPr>
        <p:spPr>
          <a:xfrm>
            <a:off x="520900" y="2823258"/>
            <a:ext cx="6579900" cy="40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chemeClr val="accent5"/>
                </a:solidFill>
                <a:latin typeface="DM Sans"/>
                <a:ea typeface="DM Sans"/>
                <a:cs typeface="DM Sans"/>
                <a:sym typeface="DM Sans"/>
              </a:rPr>
              <a:t>Here you can include specific design features that you want to see included such as specific headlines or product photos or more general guidelines for the execution such as color palettes or fonts to use.</a:t>
            </a:r>
            <a:endParaRPr sz="1000">
              <a:solidFill>
                <a:schemeClr val="accent5"/>
              </a:solidFill>
              <a:latin typeface="DM Sans"/>
              <a:ea typeface="DM Sans"/>
              <a:cs typeface="DM Sans"/>
              <a:sym typeface="DM Sans"/>
            </a:endParaRPr>
          </a:p>
          <a:p>
            <a:pPr marL="0" lvl="0" indent="0" algn="l" rtl="0">
              <a:lnSpc>
                <a:spcPct val="115000"/>
              </a:lnSpc>
              <a:spcBef>
                <a:spcPts val="0"/>
              </a:spcBef>
              <a:spcAft>
                <a:spcPts val="0"/>
              </a:spcAft>
              <a:buNone/>
            </a:pPr>
            <a:endParaRPr sz="1000">
              <a:solidFill>
                <a:schemeClr val="accent5"/>
              </a:solidFill>
              <a:latin typeface="DM Sans"/>
              <a:ea typeface="DM Sans"/>
              <a:cs typeface="DM Sans"/>
              <a:sym typeface="DM Sans"/>
            </a:endParaRPr>
          </a:p>
          <a:p>
            <a:pPr marL="0" lvl="0" indent="0" algn="l" rtl="0">
              <a:lnSpc>
                <a:spcPct val="115000"/>
              </a:lnSpc>
              <a:spcBef>
                <a:spcPts val="0"/>
              </a:spcBef>
              <a:spcAft>
                <a:spcPts val="0"/>
              </a:spcAft>
              <a:buNone/>
            </a:pPr>
            <a:endParaRPr sz="1000">
              <a:solidFill>
                <a:schemeClr val="accent5"/>
              </a:solidFill>
              <a:latin typeface="DM Sans"/>
              <a:ea typeface="DM Sans"/>
              <a:cs typeface="DM Sans"/>
              <a:sym typeface="DM Sans"/>
            </a:endParaRPr>
          </a:p>
          <a:p>
            <a:pPr marL="0" lvl="0" indent="0" algn="l" rtl="0">
              <a:spcBef>
                <a:spcPts val="0"/>
              </a:spcBef>
              <a:spcAft>
                <a:spcPts val="0"/>
              </a:spcAft>
              <a:buNone/>
            </a:pPr>
            <a:endParaRPr sz="1000">
              <a:solidFill>
                <a:schemeClr val="accent5"/>
              </a:solidFill>
              <a:latin typeface="DM Sans"/>
              <a:ea typeface="DM Sans"/>
              <a:cs typeface="DM Sans"/>
              <a:sym typeface="DM Sans"/>
            </a:endParaRPr>
          </a:p>
        </p:txBody>
      </p:sp>
      <p:sp>
        <p:nvSpPr>
          <p:cNvPr id="107" name="Google Shape;107;p6"/>
          <p:cNvSpPr txBox="1"/>
          <p:nvPr/>
        </p:nvSpPr>
        <p:spPr>
          <a:xfrm>
            <a:off x="706972" y="4805142"/>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Timeline</a:t>
            </a:r>
            <a:endParaRPr b="1">
              <a:solidFill>
                <a:srgbClr val="0A004A"/>
              </a:solidFill>
              <a:latin typeface="DM Sans"/>
              <a:ea typeface="DM Sans"/>
              <a:cs typeface="DM Sans"/>
              <a:sym typeface="DM Sans"/>
            </a:endParaRPr>
          </a:p>
        </p:txBody>
      </p:sp>
      <p:pic>
        <p:nvPicPr>
          <p:cNvPr id="108" name="Google Shape;108;p6"/>
          <p:cNvPicPr preferRelativeResize="0"/>
          <p:nvPr/>
        </p:nvPicPr>
        <p:blipFill>
          <a:blip r:embed="rId2">
            <a:alphaModFix/>
          </a:blip>
          <a:stretch>
            <a:fillRect/>
          </a:stretch>
        </p:blipFill>
        <p:spPr>
          <a:xfrm>
            <a:off x="497950" y="4884642"/>
            <a:ext cx="209025" cy="245700"/>
          </a:xfrm>
          <a:prstGeom prst="rect">
            <a:avLst/>
          </a:prstGeom>
          <a:noFill/>
          <a:ln>
            <a:noFill/>
          </a:ln>
        </p:spPr>
      </p:pic>
      <p:sp>
        <p:nvSpPr>
          <p:cNvPr id="109" name="Google Shape;109;p6"/>
          <p:cNvSpPr txBox="1"/>
          <p:nvPr/>
        </p:nvSpPr>
        <p:spPr>
          <a:xfrm>
            <a:off x="520900" y="5130354"/>
            <a:ext cx="6579900" cy="40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chemeClr val="accent5"/>
                </a:solidFill>
                <a:latin typeface="DM Sans"/>
                <a:ea typeface="DM Sans"/>
                <a:cs typeface="DM Sans"/>
                <a:sym typeface="DM Sans"/>
              </a:rPr>
              <a:t>Projected timeline</a:t>
            </a:r>
            <a:endParaRPr sz="1000">
              <a:solidFill>
                <a:schemeClr val="accent5"/>
              </a:solidFill>
              <a:latin typeface="DM Sans"/>
              <a:ea typeface="DM Sans"/>
              <a:cs typeface="DM Sans"/>
              <a:sym typeface="DM Sans"/>
            </a:endParaRPr>
          </a:p>
          <a:p>
            <a:pPr marL="0" lvl="0" indent="0" algn="l" rtl="0">
              <a:lnSpc>
                <a:spcPct val="115000"/>
              </a:lnSpc>
              <a:spcBef>
                <a:spcPts val="0"/>
              </a:spcBef>
              <a:spcAft>
                <a:spcPts val="0"/>
              </a:spcAft>
              <a:buNone/>
            </a:pPr>
            <a:endParaRPr sz="1000">
              <a:solidFill>
                <a:schemeClr val="accent5"/>
              </a:solidFill>
              <a:latin typeface="DM Sans"/>
              <a:ea typeface="DM Sans"/>
              <a:cs typeface="DM Sans"/>
              <a:sym typeface="DM Sans"/>
            </a:endParaRPr>
          </a:p>
          <a:p>
            <a:pPr marL="0" lvl="0" indent="0" algn="l" rtl="0">
              <a:lnSpc>
                <a:spcPct val="115000"/>
              </a:lnSpc>
              <a:spcBef>
                <a:spcPts val="0"/>
              </a:spcBef>
              <a:spcAft>
                <a:spcPts val="0"/>
              </a:spcAft>
              <a:buNone/>
            </a:pPr>
            <a:endParaRPr sz="1000">
              <a:solidFill>
                <a:schemeClr val="accent5"/>
              </a:solidFill>
              <a:latin typeface="DM Sans"/>
              <a:ea typeface="DM Sans"/>
              <a:cs typeface="DM Sans"/>
              <a:sym typeface="DM Sans"/>
            </a:endParaRPr>
          </a:p>
          <a:p>
            <a:pPr marL="0" lvl="0" indent="0" algn="l" rtl="0">
              <a:lnSpc>
                <a:spcPct val="115000"/>
              </a:lnSpc>
              <a:spcBef>
                <a:spcPts val="0"/>
              </a:spcBef>
              <a:spcAft>
                <a:spcPts val="0"/>
              </a:spcAft>
              <a:buNone/>
            </a:pPr>
            <a:endParaRPr sz="1000">
              <a:solidFill>
                <a:schemeClr val="accent5"/>
              </a:solidFill>
              <a:latin typeface="DM Sans"/>
              <a:ea typeface="DM Sans"/>
              <a:cs typeface="DM Sans"/>
              <a:sym typeface="DM Sans"/>
            </a:endParaRPr>
          </a:p>
          <a:p>
            <a:pPr marL="0" lvl="0" indent="0" algn="l" rtl="0">
              <a:spcBef>
                <a:spcPts val="0"/>
              </a:spcBef>
              <a:spcAft>
                <a:spcPts val="0"/>
              </a:spcAft>
              <a:buNone/>
            </a:pPr>
            <a:endParaRPr sz="1000">
              <a:solidFill>
                <a:schemeClr val="accent5"/>
              </a:solidFill>
              <a:latin typeface="DM Sans"/>
              <a:ea typeface="DM Sans"/>
              <a:cs typeface="DM Sans"/>
              <a:sym typeface="DM Sans"/>
            </a:endParaRPr>
          </a:p>
        </p:txBody>
      </p:sp>
      <p:sp>
        <p:nvSpPr>
          <p:cNvPr id="110" name="Google Shape;110;p6"/>
          <p:cNvSpPr/>
          <p:nvPr/>
        </p:nvSpPr>
        <p:spPr>
          <a:xfrm>
            <a:off x="483650" y="5444563"/>
            <a:ext cx="6798900" cy="664200"/>
          </a:xfrm>
          <a:prstGeom prst="roundRect">
            <a:avLst>
              <a:gd name="adj" fmla="val 13719"/>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txBox="1">
            <a:spLocks noGrp="1"/>
          </p:cNvSpPr>
          <p:nvPr>
            <p:ph type="body" idx="2"/>
          </p:nvPr>
        </p:nvSpPr>
        <p:spPr>
          <a:xfrm>
            <a:off x="596250" y="5483413"/>
            <a:ext cx="6579900" cy="625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12" name="Google Shape;112;p6"/>
          <p:cNvSpPr txBox="1"/>
          <p:nvPr/>
        </p:nvSpPr>
        <p:spPr>
          <a:xfrm>
            <a:off x="497950" y="6082087"/>
            <a:ext cx="6579900" cy="24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chemeClr val="accent5"/>
                </a:solidFill>
                <a:latin typeface="DM Sans"/>
                <a:ea typeface="DM Sans"/>
                <a:cs typeface="DM Sans"/>
                <a:sym typeface="DM Sans"/>
              </a:rPr>
              <a:t>Important dates/deadlines</a:t>
            </a:r>
            <a:endParaRPr sz="1000">
              <a:solidFill>
                <a:schemeClr val="accent5"/>
              </a:solidFill>
              <a:latin typeface="DM Sans"/>
              <a:ea typeface="DM Sans"/>
              <a:cs typeface="DM Sans"/>
              <a:sym typeface="DM Sans"/>
            </a:endParaRPr>
          </a:p>
          <a:p>
            <a:pPr marL="0" lvl="0" indent="0" algn="l" rtl="0">
              <a:lnSpc>
                <a:spcPct val="115000"/>
              </a:lnSpc>
              <a:spcBef>
                <a:spcPts val="0"/>
              </a:spcBef>
              <a:spcAft>
                <a:spcPts val="0"/>
              </a:spcAft>
              <a:buNone/>
            </a:pPr>
            <a:endParaRPr sz="1000">
              <a:solidFill>
                <a:schemeClr val="accent5"/>
              </a:solidFill>
              <a:latin typeface="DM Sans"/>
              <a:ea typeface="DM Sans"/>
              <a:cs typeface="DM Sans"/>
              <a:sym typeface="DM Sans"/>
            </a:endParaRPr>
          </a:p>
          <a:p>
            <a:pPr marL="0" lvl="0" indent="0" algn="l" rtl="0">
              <a:lnSpc>
                <a:spcPct val="115000"/>
              </a:lnSpc>
              <a:spcBef>
                <a:spcPts val="0"/>
              </a:spcBef>
              <a:spcAft>
                <a:spcPts val="0"/>
              </a:spcAft>
              <a:buNone/>
            </a:pPr>
            <a:endParaRPr sz="1000">
              <a:solidFill>
                <a:schemeClr val="accent5"/>
              </a:solidFill>
              <a:latin typeface="DM Sans"/>
              <a:ea typeface="DM Sans"/>
              <a:cs typeface="DM Sans"/>
              <a:sym typeface="DM Sans"/>
            </a:endParaRPr>
          </a:p>
          <a:p>
            <a:pPr marL="0" lvl="0" indent="0" algn="l" rtl="0">
              <a:spcBef>
                <a:spcPts val="0"/>
              </a:spcBef>
              <a:spcAft>
                <a:spcPts val="0"/>
              </a:spcAft>
              <a:buNone/>
            </a:pPr>
            <a:endParaRPr sz="1000">
              <a:solidFill>
                <a:schemeClr val="accent5"/>
              </a:solidFill>
              <a:latin typeface="DM Sans"/>
              <a:ea typeface="DM Sans"/>
              <a:cs typeface="DM Sans"/>
              <a:sym typeface="DM Sans"/>
            </a:endParaRPr>
          </a:p>
        </p:txBody>
      </p:sp>
      <p:sp>
        <p:nvSpPr>
          <p:cNvPr id="113" name="Google Shape;113;p6"/>
          <p:cNvSpPr/>
          <p:nvPr/>
        </p:nvSpPr>
        <p:spPr>
          <a:xfrm>
            <a:off x="483650" y="6389500"/>
            <a:ext cx="6798900" cy="1307400"/>
          </a:xfrm>
          <a:prstGeom prst="roundRect">
            <a:avLst>
              <a:gd name="adj" fmla="val 83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body" idx="3"/>
          </p:nvPr>
        </p:nvSpPr>
        <p:spPr>
          <a:xfrm>
            <a:off x="596250" y="6439900"/>
            <a:ext cx="6579900" cy="1222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15" name="Google Shape;115;p6"/>
          <p:cNvSpPr txBox="1"/>
          <p:nvPr/>
        </p:nvSpPr>
        <p:spPr>
          <a:xfrm>
            <a:off x="706972" y="7696817"/>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Budget</a:t>
            </a:r>
            <a:endParaRPr b="1">
              <a:solidFill>
                <a:srgbClr val="0A004A"/>
              </a:solidFill>
              <a:latin typeface="DM Sans"/>
              <a:ea typeface="DM Sans"/>
              <a:cs typeface="DM Sans"/>
              <a:sym typeface="DM Sans"/>
            </a:endParaRPr>
          </a:p>
        </p:txBody>
      </p:sp>
      <p:pic>
        <p:nvPicPr>
          <p:cNvPr id="116" name="Google Shape;116;p6"/>
          <p:cNvPicPr preferRelativeResize="0"/>
          <p:nvPr/>
        </p:nvPicPr>
        <p:blipFill>
          <a:blip r:embed="rId2">
            <a:alphaModFix/>
          </a:blip>
          <a:stretch>
            <a:fillRect/>
          </a:stretch>
        </p:blipFill>
        <p:spPr>
          <a:xfrm>
            <a:off x="497950" y="7776317"/>
            <a:ext cx="209025" cy="245700"/>
          </a:xfrm>
          <a:prstGeom prst="rect">
            <a:avLst/>
          </a:prstGeom>
          <a:noFill/>
          <a:ln>
            <a:noFill/>
          </a:ln>
        </p:spPr>
      </p:pic>
      <p:sp>
        <p:nvSpPr>
          <p:cNvPr id="117" name="Google Shape;117;p6"/>
          <p:cNvSpPr/>
          <p:nvPr/>
        </p:nvSpPr>
        <p:spPr>
          <a:xfrm>
            <a:off x="483650" y="8112600"/>
            <a:ext cx="6798900" cy="1443000"/>
          </a:xfrm>
          <a:prstGeom prst="roundRect">
            <a:avLst>
              <a:gd name="adj" fmla="val 625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txBox="1">
            <a:spLocks noGrp="1"/>
          </p:cNvSpPr>
          <p:nvPr>
            <p:ph type="body" idx="4"/>
          </p:nvPr>
        </p:nvSpPr>
        <p:spPr>
          <a:xfrm>
            <a:off x="1645925" y="8197150"/>
            <a:ext cx="5530200" cy="30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19" name="Google Shape;119;p6"/>
          <p:cNvSpPr txBox="1"/>
          <p:nvPr/>
        </p:nvSpPr>
        <p:spPr>
          <a:xfrm>
            <a:off x="634050" y="8170825"/>
            <a:ext cx="11946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0A004A"/>
                </a:solidFill>
                <a:latin typeface="DM Sans"/>
                <a:ea typeface="DM Sans"/>
                <a:cs typeface="DM Sans"/>
                <a:sym typeface="DM Sans"/>
              </a:rPr>
              <a:t>Amount</a:t>
            </a:r>
            <a:endParaRPr sz="1000" b="1">
              <a:solidFill>
                <a:srgbClr val="0A004A"/>
              </a:solidFill>
              <a:latin typeface="DM Sans"/>
              <a:ea typeface="DM Sans"/>
              <a:cs typeface="DM Sans"/>
              <a:sym typeface="DM Sans"/>
            </a:endParaRPr>
          </a:p>
        </p:txBody>
      </p:sp>
      <p:cxnSp>
        <p:nvCxnSpPr>
          <p:cNvPr id="120" name="Google Shape;120;p6"/>
          <p:cNvCxnSpPr/>
          <p:nvPr/>
        </p:nvCxnSpPr>
        <p:spPr>
          <a:xfrm rot="10800000" flipH="1">
            <a:off x="625900" y="8579210"/>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121" name="Google Shape;121;p6"/>
          <p:cNvCxnSpPr/>
          <p:nvPr/>
        </p:nvCxnSpPr>
        <p:spPr>
          <a:xfrm rot="10800000" flipH="1">
            <a:off x="625900" y="9083835"/>
            <a:ext cx="6531300" cy="8700"/>
          </a:xfrm>
          <a:prstGeom prst="straightConnector1">
            <a:avLst/>
          </a:prstGeom>
          <a:noFill/>
          <a:ln w="19050" cap="flat" cmpd="sng">
            <a:solidFill>
              <a:schemeClr val="lt1"/>
            </a:solidFill>
            <a:prstDash val="solid"/>
            <a:round/>
            <a:headEnd type="none" w="med" len="med"/>
            <a:tailEnd type="none" w="med" len="med"/>
          </a:ln>
        </p:spPr>
      </p:cxnSp>
      <p:sp>
        <p:nvSpPr>
          <p:cNvPr id="122" name="Google Shape;122;p6"/>
          <p:cNvSpPr txBox="1"/>
          <p:nvPr/>
        </p:nvSpPr>
        <p:spPr>
          <a:xfrm>
            <a:off x="634050" y="8579200"/>
            <a:ext cx="1194600" cy="40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solidFill>
                  <a:srgbClr val="0A004A"/>
                </a:solidFill>
                <a:latin typeface="DM Sans"/>
                <a:ea typeface="DM Sans"/>
                <a:cs typeface="DM Sans"/>
                <a:sym typeface="DM Sans"/>
              </a:rPr>
              <a:t>Financial Sources</a:t>
            </a:r>
            <a:endParaRPr sz="1000" b="1">
              <a:solidFill>
                <a:srgbClr val="0A004A"/>
              </a:solidFill>
              <a:latin typeface="DM Sans"/>
              <a:ea typeface="DM Sans"/>
              <a:cs typeface="DM Sans"/>
              <a:sym typeface="DM Sans"/>
            </a:endParaRPr>
          </a:p>
        </p:txBody>
      </p:sp>
      <p:sp>
        <p:nvSpPr>
          <p:cNvPr id="123" name="Google Shape;123;p6"/>
          <p:cNvSpPr txBox="1"/>
          <p:nvPr/>
        </p:nvSpPr>
        <p:spPr>
          <a:xfrm>
            <a:off x="634050" y="9136425"/>
            <a:ext cx="1194600" cy="29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0A004A"/>
                </a:solidFill>
                <a:latin typeface="DM Sans"/>
                <a:ea typeface="DM Sans"/>
                <a:cs typeface="DM Sans"/>
                <a:sym typeface="DM Sans"/>
              </a:rPr>
              <a:t>Notes</a:t>
            </a:r>
            <a:endParaRPr sz="1000" b="1">
              <a:solidFill>
                <a:srgbClr val="0A004A"/>
              </a:solidFill>
              <a:latin typeface="DM Sans"/>
              <a:ea typeface="DM Sans"/>
              <a:cs typeface="DM Sans"/>
              <a:sym typeface="DM Sans"/>
            </a:endParaRPr>
          </a:p>
        </p:txBody>
      </p:sp>
      <p:sp>
        <p:nvSpPr>
          <p:cNvPr id="124" name="Google Shape;124;p6"/>
          <p:cNvSpPr txBox="1">
            <a:spLocks noGrp="1"/>
          </p:cNvSpPr>
          <p:nvPr>
            <p:ph type="body" idx="5"/>
          </p:nvPr>
        </p:nvSpPr>
        <p:spPr>
          <a:xfrm>
            <a:off x="1645925" y="8684362"/>
            <a:ext cx="5530200" cy="30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25" name="Google Shape;125;p6"/>
          <p:cNvSpPr txBox="1">
            <a:spLocks noGrp="1"/>
          </p:cNvSpPr>
          <p:nvPr>
            <p:ph type="body" idx="6"/>
          </p:nvPr>
        </p:nvSpPr>
        <p:spPr>
          <a:xfrm>
            <a:off x="1645925" y="9187175"/>
            <a:ext cx="5530200" cy="30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26" name="Google Shape;126;p6"/>
          <p:cNvSpPr/>
          <p:nvPr/>
        </p:nvSpPr>
        <p:spPr>
          <a:xfrm>
            <a:off x="483650" y="3330513"/>
            <a:ext cx="6798900" cy="1443000"/>
          </a:xfrm>
          <a:prstGeom prst="roundRect">
            <a:avLst>
              <a:gd name="adj" fmla="val 625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txBox="1">
            <a:spLocks noGrp="1"/>
          </p:cNvSpPr>
          <p:nvPr>
            <p:ph type="body" idx="7"/>
          </p:nvPr>
        </p:nvSpPr>
        <p:spPr>
          <a:xfrm>
            <a:off x="1645925" y="3435337"/>
            <a:ext cx="5530200" cy="30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28" name="Google Shape;128;p6"/>
          <p:cNvSpPr txBox="1"/>
          <p:nvPr/>
        </p:nvSpPr>
        <p:spPr>
          <a:xfrm>
            <a:off x="634050" y="3388738"/>
            <a:ext cx="11946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0A004A"/>
                </a:solidFill>
                <a:latin typeface="DM Sans"/>
                <a:ea typeface="DM Sans"/>
                <a:cs typeface="DM Sans"/>
                <a:sym typeface="DM Sans"/>
              </a:rPr>
              <a:t>Copy</a:t>
            </a:r>
            <a:endParaRPr sz="1000" b="1">
              <a:solidFill>
                <a:srgbClr val="0A004A"/>
              </a:solidFill>
              <a:latin typeface="DM Sans"/>
              <a:ea typeface="DM Sans"/>
              <a:cs typeface="DM Sans"/>
              <a:sym typeface="DM Sans"/>
            </a:endParaRPr>
          </a:p>
        </p:txBody>
      </p:sp>
      <p:cxnSp>
        <p:nvCxnSpPr>
          <p:cNvPr id="129" name="Google Shape;129;p6"/>
          <p:cNvCxnSpPr/>
          <p:nvPr/>
        </p:nvCxnSpPr>
        <p:spPr>
          <a:xfrm rot="10800000" flipH="1">
            <a:off x="625900" y="3797123"/>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130" name="Google Shape;130;p6"/>
          <p:cNvCxnSpPr/>
          <p:nvPr/>
        </p:nvCxnSpPr>
        <p:spPr>
          <a:xfrm rot="10800000" flipH="1">
            <a:off x="625900" y="4301748"/>
            <a:ext cx="6531300" cy="8700"/>
          </a:xfrm>
          <a:prstGeom prst="straightConnector1">
            <a:avLst/>
          </a:prstGeom>
          <a:noFill/>
          <a:ln w="19050" cap="flat" cmpd="sng">
            <a:solidFill>
              <a:schemeClr val="lt1"/>
            </a:solidFill>
            <a:prstDash val="solid"/>
            <a:round/>
            <a:headEnd type="none" w="med" len="med"/>
            <a:tailEnd type="none" w="med" len="med"/>
          </a:ln>
        </p:spPr>
      </p:cxnSp>
      <p:sp>
        <p:nvSpPr>
          <p:cNvPr id="131" name="Google Shape;131;p6"/>
          <p:cNvSpPr txBox="1"/>
          <p:nvPr/>
        </p:nvSpPr>
        <p:spPr>
          <a:xfrm>
            <a:off x="634050" y="3797113"/>
            <a:ext cx="1194600" cy="40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solidFill>
                  <a:srgbClr val="0A004A"/>
                </a:solidFill>
                <a:latin typeface="DM Sans"/>
                <a:ea typeface="DM Sans"/>
                <a:cs typeface="DM Sans"/>
                <a:sym typeface="DM Sans"/>
              </a:rPr>
              <a:t>Social </a:t>
            </a:r>
            <a:br>
              <a:rPr lang="en" sz="1000" b="1">
                <a:solidFill>
                  <a:srgbClr val="0A004A"/>
                </a:solidFill>
                <a:latin typeface="DM Sans"/>
                <a:ea typeface="DM Sans"/>
                <a:cs typeface="DM Sans"/>
                <a:sym typeface="DM Sans"/>
              </a:rPr>
            </a:br>
            <a:r>
              <a:rPr lang="en" sz="1000" b="1">
                <a:solidFill>
                  <a:srgbClr val="0A004A"/>
                </a:solidFill>
                <a:latin typeface="DM Sans"/>
                <a:ea typeface="DM Sans"/>
                <a:cs typeface="DM Sans"/>
                <a:sym typeface="DM Sans"/>
              </a:rPr>
              <a:t>Media</a:t>
            </a:r>
            <a:endParaRPr sz="1000" b="1">
              <a:solidFill>
                <a:srgbClr val="0A004A"/>
              </a:solidFill>
              <a:latin typeface="DM Sans"/>
              <a:ea typeface="DM Sans"/>
              <a:cs typeface="DM Sans"/>
              <a:sym typeface="DM Sans"/>
            </a:endParaRPr>
          </a:p>
        </p:txBody>
      </p:sp>
      <p:sp>
        <p:nvSpPr>
          <p:cNvPr id="132" name="Google Shape;132;p6"/>
          <p:cNvSpPr txBox="1"/>
          <p:nvPr/>
        </p:nvSpPr>
        <p:spPr>
          <a:xfrm>
            <a:off x="634050" y="4354338"/>
            <a:ext cx="1194600" cy="29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0A004A"/>
                </a:solidFill>
                <a:latin typeface="DM Sans"/>
                <a:ea typeface="DM Sans"/>
                <a:cs typeface="DM Sans"/>
                <a:sym typeface="DM Sans"/>
              </a:rPr>
              <a:t>Other</a:t>
            </a:r>
            <a:endParaRPr sz="1000" b="1">
              <a:solidFill>
                <a:srgbClr val="0A004A"/>
              </a:solidFill>
              <a:latin typeface="DM Sans"/>
              <a:ea typeface="DM Sans"/>
              <a:cs typeface="DM Sans"/>
              <a:sym typeface="DM Sans"/>
            </a:endParaRPr>
          </a:p>
        </p:txBody>
      </p:sp>
      <p:sp>
        <p:nvSpPr>
          <p:cNvPr id="133" name="Google Shape;133;p6"/>
          <p:cNvSpPr txBox="1">
            <a:spLocks noGrp="1"/>
          </p:cNvSpPr>
          <p:nvPr>
            <p:ph type="body" idx="8"/>
          </p:nvPr>
        </p:nvSpPr>
        <p:spPr>
          <a:xfrm>
            <a:off x="1645925" y="3922550"/>
            <a:ext cx="5530200" cy="30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34" name="Google Shape;134;p6"/>
          <p:cNvSpPr txBox="1">
            <a:spLocks noGrp="1"/>
          </p:cNvSpPr>
          <p:nvPr>
            <p:ph type="body" idx="9"/>
          </p:nvPr>
        </p:nvSpPr>
        <p:spPr>
          <a:xfrm>
            <a:off x="1645925" y="4425362"/>
            <a:ext cx="5530200" cy="30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
  <p:cSld name="CUSTOM_1_1_1_2">
    <p:spTree>
      <p:nvGrpSpPr>
        <p:cNvPr id="1" name="Shape 135"/>
        <p:cNvGrpSpPr/>
        <p:nvPr/>
      </p:nvGrpSpPr>
      <p:grpSpPr>
        <a:xfrm>
          <a:off x="0" y="0"/>
          <a:ext cx="0" cy="0"/>
          <a:chOff x="0" y="0"/>
          <a:chExt cx="0" cy="0"/>
        </a:xfrm>
      </p:grpSpPr>
      <p:sp>
        <p:nvSpPr>
          <p:cNvPr id="136" name="Google Shape;136;p7"/>
          <p:cNvSpPr/>
          <p:nvPr/>
        </p:nvSpPr>
        <p:spPr>
          <a:xfrm>
            <a:off x="483650" y="2398450"/>
            <a:ext cx="6798900" cy="790500"/>
          </a:xfrm>
          <a:prstGeom prst="roundRect">
            <a:avLst>
              <a:gd name="adj" fmla="val 14435"/>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txBox="1"/>
          <p:nvPr/>
        </p:nvSpPr>
        <p:spPr>
          <a:xfrm>
            <a:off x="706972" y="1719113"/>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Comments and Approval</a:t>
            </a:r>
            <a:endParaRPr b="1">
              <a:solidFill>
                <a:srgbClr val="0A004A"/>
              </a:solidFill>
              <a:latin typeface="DM Sans"/>
              <a:ea typeface="DM Sans"/>
              <a:cs typeface="DM Sans"/>
              <a:sym typeface="DM Sans"/>
            </a:endParaRPr>
          </a:p>
        </p:txBody>
      </p:sp>
      <p:pic>
        <p:nvPicPr>
          <p:cNvPr id="138" name="Google Shape;138;p7"/>
          <p:cNvPicPr preferRelativeResize="0"/>
          <p:nvPr/>
        </p:nvPicPr>
        <p:blipFill>
          <a:blip r:embed="rId2">
            <a:alphaModFix/>
          </a:blip>
          <a:stretch>
            <a:fillRect/>
          </a:stretch>
        </p:blipFill>
        <p:spPr>
          <a:xfrm>
            <a:off x="497950" y="1798613"/>
            <a:ext cx="209025" cy="245700"/>
          </a:xfrm>
          <a:prstGeom prst="rect">
            <a:avLst/>
          </a:prstGeom>
          <a:noFill/>
          <a:ln>
            <a:noFill/>
          </a:ln>
        </p:spPr>
      </p:pic>
      <p:sp>
        <p:nvSpPr>
          <p:cNvPr id="139" name="Google Shape;139;p7"/>
          <p:cNvSpPr/>
          <p:nvPr/>
        </p:nvSpPr>
        <p:spPr>
          <a:xfrm>
            <a:off x="483650" y="3573475"/>
            <a:ext cx="6798900" cy="2814600"/>
          </a:xfrm>
          <a:prstGeom prst="roundRect">
            <a:avLst>
              <a:gd name="adj" fmla="val 5293"/>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txBox="1">
            <a:spLocks noGrp="1"/>
          </p:cNvSpPr>
          <p:nvPr>
            <p:ph type="body" idx="1"/>
          </p:nvPr>
        </p:nvSpPr>
        <p:spPr>
          <a:xfrm>
            <a:off x="596250" y="3642013"/>
            <a:ext cx="6579900" cy="2677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pic>
        <p:nvPicPr>
          <p:cNvPr id="141" name="Google Shape;141;p7"/>
          <p:cNvPicPr preferRelativeResize="0"/>
          <p:nvPr/>
        </p:nvPicPr>
        <p:blipFill rotWithShape="1">
          <a:blip r:embed="rId3">
            <a:alphaModFix/>
          </a:blip>
          <a:srcRect t="159" b="169"/>
          <a:stretch/>
        </p:blipFill>
        <p:spPr>
          <a:xfrm rot="-5400000">
            <a:off x="889951" y="-530988"/>
            <a:ext cx="968125" cy="964975"/>
          </a:xfrm>
          <a:prstGeom prst="rect">
            <a:avLst/>
          </a:prstGeom>
          <a:noFill/>
          <a:ln>
            <a:noFill/>
          </a:ln>
        </p:spPr>
      </p:pic>
      <p:sp>
        <p:nvSpPr>
          <p:cNvPr id="142" name="Google Shape;142;p7"/>
          <p:cNvSpPr txBox="1"/>
          <p:nvPr/>
        </p:nvSpPr>
        <p:spPr>
          <a:xfrm>
            <a:off x="4733625" y="95848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a:solidFill>
                  <a:srgbClr val="0A004A"/>
                </a:solidFill>
                <a:uFill>
                  <a:noFill/>
                </a:uFill>
                <a:latin typeface="DM Sans"/>
                <a:ea typeface="DM Sans"/>
                <a:cs typeface="DM Sans"/>
                <a:sym typeface="DM Sans"/>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aptly.co</a:t>
            </a:r>
            <a:endParaRPr sz="1200">
              <a:solidFill>
                <a:srgbClr val="0A004A"/>
              </a:solidFill>
              <a:latin typeface="DM Sans"/>
              <a:ea typeface="DM Sans"/>
              <a:cs typeface="DM Sans"/>
              <a:sym typeface="DM Sans"/>
            </a:endParaRPr>
          </a:p>
        </p:txBody>
      </p:sp>
      <p:sp>
        <p:nvSpPr>
          <p:cNvPr id="143" name="Google Shape;143;p7"/>
          <p:cNvSpPr/>
          <p:nvPr/>
        </p:nvSpPr>
        <p:spPr>
          <a:xfrm>
            <a:off x="5245763" y="8740738"/>
            <a:ext cx="3584700" cy="3584700"/>
          </a:xfrm>
          <a:prstGeom prst="donut">
            <a:avLst>
              <a:gd name="adj" fmla="val 13900"/>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rot="5400000">
            <a:off x="1933200" y="-7409250"/>
            <a:ext cx="2114400" cy="12703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txBox="1"/>
          <p:nvPr/>
        </p:nvSpPr>
        <p:spPr>
          <a:xfrm>
            <a:off x="483650" y="2072500"/>
            <a:ext cx="6646800" cy="4047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0"/>
              </a:spcAft>
              <a:buNone/>
            </a:pPr>
            <a:r>
              <a:rPr lang="en" sz="1000">
                <a:solidFill>
                  <a:schemeClr val="accent5"/>
                </a:solidFill>
                <a:latin typeface="DM Sans"/>
                <a:ea typeface="DM Sans"/>
                <a:cs typeface="DM Sans"/>
                <a:sym typeface="DM Sans"/>
              </a:rPr>
              <a:t>Contact Name and Title</a:t>
            </a:r>
            <a:endParaRPr sz="1000">
              <a:solidFill>
                <a:schemeClr val="accent5"/>
              </a:solidFill>
              <a:latin typeface="DM Sans"/>
              <a:ea typeface="DM Sans"/>
              <a:cs typeface="DM Sans"/>
              <a:sym typeface="DM Sans"/>
            </a:endParaRPr>
          </a:p>
          <a:p>
            <a:pPr marL="0" lvl="0" indent="0" algn="l" rtl="0">
              <a:lnSpc>
                <a:spcPct val="115000"/>
              </a:lnSpc>
              <a:spcBef>
                <a:spcPts val="0"/>
              </a:spcBef>
              <a:spcAft>
                <a:spcPts val="0"/>
              </a:spcAft>
              <a:buNone/>
            </a:pPr>
            <a:endParaRPr sz="1000">
              <a:solidFill>
                <a:schemeClr val="accent5"/>
              </a:solidFill>
              <a:latin typeface="DM Sans"/>
              <a:ea typeface="DM Sans"/>
              <a:cs typeface="DM Sans"/>
              <a:sym typeface="DM Sans"/>
            </a:endParaRPr>
          </a:p>
          <a:p>
            <a:pPr marL="0" lvl="0" indent="0" algn="l" rtl="0">
              <a:spcBef>
                <a:spcPts val="0"/>
              </a:spcBef>
              <a:spcAft>
                <a:spcPts val="0"/>
              </a:spcAft>
              <a:buNone/>
            </a:pPr>
            <a:endParaRPr sz="1000">
              <a:solidFill>
                <a:schemeClr val="accent5"/>
              </a:solidFill>
              <a:latin typeface="DM Sans"/>
              <a:ea typeface="DM Sans"/>
              <a:cs typeface="DM Sans"/>
              <a:sym typeface="DM Sans"/>
            </a:endParaRPr>
          </a:p>
        </p:txBody>
      </p:sp>
      <p:sp>
        <p:nvSpPr>
          <p:cNvPr id="147" name="Google Shape;147;p7"/>
          <p:cNvSpPr txBox="1"/>
          <p:nvPr/>
        </p:nvSpPr>
        <p:spPr>
          <a:xfrm>
            <a:off x="483650" y="3241913"/>
            <a:ext cx="6646800" cy="3591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0"/>
              </a:spcAft>
              <a:buNone/>
            </a:pPr>
            <a:r>
              <a:rPr lang="en" sz="1000">
                <a:solidFill>
                  <a:schemeClr val="accent5"/>
                </a:solidFill>
                <a:latin typeface="DM Sans"/>
                <a:ea typeface="DM Sans"/>
                <a:cs typeface="DM Sans"/>
                <a:sym typeface="DM Sans"/>
              </a:rPr>
              <a:t>Comments</a:t>
            </a:r>
            <a:endParaRPr sz="1000">
              <a:solidFill>
                <a:schemeClr val="accent5"/>
              </a:solidFill>
              <a:latin typeface="DM Sans"/>
              <a:ea typeface="DM Sans"/>
              <a:cs typeface="DM Sans"/>
              <a:sym typeface="DM Sans"/>
            </a:endParaRPr>
          </a:p>
          <a:p>
            <a:pPr marL="0" lvl="0" indent="0" algn="l" rtl="0">
              <a:lnSpc>
                <a:spcPct val="115000"/>
              </a:lnSpc>
              <a:spcBef>
                <a:spcPts val="0"/>
              </a:spcBef>
              <a:spcAft>
                <a:spcPts val="0"/>
              </a:spcAft>
              <a:buNone/>
            </a:pPr>
            <a:endParaRPr sz="1000">
              <a:solidFill>
                <a:schemeClr val="accent5"/>
              </a:solidFill>
              <a:latin typeface="DM Sans"/>
              <a:ea typeface="DM Sans"/>
              <a:cs typeface="DM Sans"/>
              <a:sym typeface="DM Sans"/>
            </a:endParaRPr>
          </a:p>
          <a:p>
            <a:pPr marL="0" lvl="0" indent="0" algn="l" rtl="0">
              <a:spcBef>
                <a:spcPts val="0"/>
              </a:spcBef>
              <a:spcAft>
                <a:spcPts val="0"/>
              </a:spcAft>
              <a:buNone/>
            </a:pPr>
            <a:endParaRPr sz="1000">
              <a:solidFill>
                <a:schemeClr val="accent5"/>
              </a:solidFill>
              <a:latin typeface="DM Sans"/>
              <a:ea typeface="DM Sans"/>
              <a:cs typeface="DM Sans"/>
              <a:sym typeface="DM Sans"/>
            </a:endParaRPr>
          </a:p>
        </p:txBody>
      </p:sp>
      <p:sp>
        <p:nvSpPr>
          <p:cNvPr id="148" name="Google Shape;148;p7"/>
          <p:cNvSpPr txBox="1"/>
          <p:nvPr/>
        </p:nvSpPr>
        <p:spPr>
          <a:xfrm>
            <a:off x="483650" y="7005375"/>
            <a:ext cx="2407500" cy="4047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0"/>
              </a:spcAft>
              <a:buNone/>
            </a:pPr>
            <a:r>
              <a:rPr lang="en" sz="1000" b="1">
                <a:solidFill>
                  <a:schemeClr val="accent5"/>
                </a:solidFill>
                <a:latin typeface="DM Sans"/>
                <a:ea typeface="DM Sans"/>
                <a:cs typeface="DM Sans"/>
                <a:sym typeface="DM Sans"/>
              </a:rPr>
              <a:t>Date</a:t>
            </a:r>
            <a:endParaRPr sz="1000" b="1">
              <a:solidFill>
                <a:schemeClr val="accent5"/>
              </a:solidFill>
              <a:latin typeface="DM Sans"/>
              <a:ea typeface="DM Sans"/>
              <a:cs typeface="DM Sans"/>
              <a:sym typeface="DM Sans"/>
            </a:endParaRPr>
          </a:p>
          <a:p>
            <a:pPr marL="0" lvl="0" indent="0" algn="l" rtl="0">
              <a:lnSpc>
                <a:spcPct val="115000"/>
              </a:lnSpc>
              <a:spcBef>
                <a:spcPts val="0"/>
              </a:spcBef>
              <a:spcAft>
                <a:spcPts val="0"/>
              </a:spcAft>
              <a:buNone/>
            </a:pPr>
            <a:endParaRPr sz="1000" b="1">
              <a:solidFill>
                <a:schemeClr val="accent5"/>
              </a:solidFill>
              <a:latin typeface="DM Sans"/>
              <a:ea typeface="DM Sans"/>
              <a:cs typeface="DM Sans"/>
              <a:sym typeface="DM Sans"/>
            </a:endParaRPr>
          </a:p>
          <a:p>
            <a:pPr marL="0" lvl="0" indent="0" algn="l" rtl="0">
              <a:spcBef>
                <a:spcPts val="0"/>
              </a:spcBef>
              <a:spcAft>
                <a:spcPts val="0"/>
              </a:spcAft>
              <a:buNone/>
            </a:pPr>
            <a:endParaRPr sz="1000" b="1">
              <a:solidFill>
                <a:schemeClr val="accent5"/>
              </a:solidFill>
              <a:latin typeface="DM Sans"/>
              <a:ea typeface="DM Sans"/>
              <a:cs typeface="DM Sans"/>
              <a:sym typeface="DM Sans"/>
            </a:endParaRPr>
          </a:p>
        </p:txBody>
      </p:sp>
      <p:sp>
        <p:nvSpPr>
          <p:cNvPr id="149" name="Google Shape;149;p7"/>
          <p:cNvSpPr txBox="1"/>
          <p:nvPr/>
        </p:nvSpPr>
        <p:spPr>
          <a:xfrm>
            <a:off x="3697725" y="7005375"/>
            <a:ext cx="3584700" cy="4047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0"/>
              </a:spcAft>
              <a:buNone/>
            </a:pPr>
            <a:r>
              <a:rPr lang="en" sz="1000" b="1">
                <a:solidFill>
                  <a:schemeClr val="accent5"/>
                </a:solidFill>
                <a:latin typeface="DM Sans"/>
                <a:ea typeface="DM Sans"/>
                <a:cs typeface="DM Sans"/>
                <a:sym typeface="DM Sans"/>
              </a:rPr>
              <a:t>Signature</a:t>
            </a:r>
            <a:endParaRPr sz="1000" b="1">
              <a:solidFill>
                <a:schemeClr val="accent5"/>
              </a:solidFill>
              <a:latin typeface="DM Sans"/>
              <a:ea typeface="DM Sans"/>
              <a:cs typeface="DM Sans"/>
              <a:sym typeface="DM Sans"/>
            </a:endParaRPr>
          </a:p>
          <a:p>
            <a:pPr marL="0" lvl="0" indent="0" algn="l" rtl="0">
              <a:lnSpc>
                <a:spcPct val="115000"/>
              </a:lnSpc>
              <a:spcBef>
                <a:spcPts val="0"/>
              </a:spcBef>
              <a:spcAft>
                <a:spcPts val="0"/>
              </a:spcAft>
              <a:buNone/>
            </a:pPr>
            <a:endParaRPr sz="1000" b="1">
              <a:solidFill>
                <a:schemeClr val="accent5"/>
              </a:solidFill>
              <a:latin typeface="DM Sans"/>
              <a:ea typeface="DM Sans"/>
              <a:cs typeface="DM Sans"/>
              <a:sym typeface="DM Sans"/>
            </a:endParaRPr>
          </a:p>
          <a:p>
            <a:pPr marL="0" lvl="0" indent="0" algn="l" rtl="0">
              <a:spcBef>
                <a:spcPts val="0"/>
              </a:spcBef>
              <a:spcAft>
                <a:spcPts val="0"/>
              </a:spcAft>
              <a:buNone/>
            </a:pPr>
            <a:endParaRPr sz="1000" b="1">
              <a:solidFill>
                <a:schemeClr val="accent5"/>
              </a:solidFill>
              <a:latin typeface="DM Sans"/>
              <a:ea typeface="DM Sans"/>
              <a:cs typeface="DM Sans"/>
              <a:sym typeface="DM Sans"/>
            </a:endParaRPr>
          </a:p>
        </p:txBody>
      </p:sp>
      <p:sp>
        <p:nvSpPr>
          <p:cNvPr id="150" name="Google Shape;150;p7"/>
          <p:cNvSpPr txBox="1">
            <a:spLocks noGrp="1"/>
          </p:cNvSpPr>
          <p:nvPr>
            <p:ph type="body" idx="2"/>
          </p:nvPr>
        </p:nvSpPr>
        <p:spPr>
          <a:xfrm>
            <a:off x="596250" y="2481741"/>
            <a:ext cx="6579900" cy="654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cxnSp>
        <p:nvCxnSpPr>
          <p:cNvPr id="151" name="Google Shape;151;p7"/>
          <p:cNvCxnSpPr/>
          <p:nvPr/>
        </p:nvCxnSpPr>
        <p:spPr>
          <a:xfrm>
            <a:off x="497950" y="7837725"/>
            <a:ext cx="2769300" cy="0"/>
          </a:xfrm>
          <a:prstGeom prst="straightConnector1">
            <a:avLst/>
          </a:prstGeom>
          <a:noFill/>
          <a:ln w="9525" cap="flat" cmpd="sng">
            <a:solidFill>
              <a:schemeClr val="dk2"/>
            </a:solidFill>
            <a:prstDash val="solid"/>
            <a:round/>
            <a:headEnd type="none" w="med" len="med"/>
            <a:tailEnd type="none" w="med" len="med"/>
          </a:ln>
        </p:spPr>
      </p:cxnSp>
      <p:cxnSp>
        <p:nvCxnSpPr>
          <p:cNvPr id="152" name="Google Shape;152;p7"/>
          <p:cNvCxnSpPr/>
          <p:nvPr/>
        </p:nvCxnSpPr>
        <p:spPr>
          <a:xfrm>
            <a:off x="3727275" y="7837725"/>
            <a:ext cx="3527100" cy="0"/>
          </a:xfrm>
          <a:prstGeom prst="straightConnector1">
            <a:avLst/>
          </a:prstGeom>
          <a:noFill/>
          <a:ln w="9525" cap="flat" cmpd="sng">
            <a:solidFill>
              <a:schemeClr val="dk2"/>
            </a:solidFill>
            <a:prstDash val="solid"/>
            <a:round/>
            <a:headEnd type="none" w="med" len="med"/>
            <a:tailEnd type="none" w="med" len="med"/>
          </a:ln>
        </p:spPr>
      </p:cxnSp>
      <p:sp>
        <p:nvSpPr>
          <p:cNvPr id="153" name="Google Shape;153;p7"/>
          <p:cNvSpPr/>
          <p:nvPr/>
        </p:nvSpPr>
        <p:spPr>
          <a:xfrm rot="5400000">
            <a:off x="2655000" y="5836225"/>
            <a:ext cx="3616500" cy="12066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7778550" y="-69175"/>
            <a:ext cx="2566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
  <p:cSld name="CUSTOM_5">
    <p:spTree>
      <p:nvGrpSpPr>
        <p:cNvPr id="1" name="Shape 155"/>
        <p:cNvGrpSpPr/>
        <p:nvPr/>
      </p:nvGrpSpPr>
      <p:grpSpPr>
        <a:xfrm>
          <a:off x="0" y="0"/>
          <a:ext cx="0" cy="0"/>
          <a:chOff x="0" y="0"/>
          <a:chExt cx="0" cy="0"/>
        </a:xfrm>
      </p:grpSpPr>
      <p:grpSp>
        <p:nvGrpSpPr>
          <p:cNvPr id="156" name="Google Shape;156;p8"/>
          <p:cNvGrpSpPr/>
          <p:nvPr/>
        </p:nvGrpSpPr>
        <p:grpSpPr>
          <a:xfrm>
            <a:off x="-2333700" y="-2606925"/>
            <a:ext cx="12439800" cy="15272250"/>
            <a:chOff x="-2095050" y="-2617450"/>
            <a:chExt cx="12439800" cy="15272250"/>
          </a:xfrm>
        </p:grpSpPr>
        <p:sp>
          <p:nvSpPr>
            <p:cNvPr id="157" name="Google Shape;157;p8"/>
            <p:cNvSpPr/>
            <p:nvPr/>
          </p:nvSpPr>
          <p:spPr>
            <a:xfrm>
              <a:off x="-2095050" y="7040900"/>
              <a:ext cx="5613900" cy="5613900"/>
            </a:xfrm>
            <a:prstGeom prst="donut">
              <a:avLst>
                <a:gd name="adj" fmla="val 15934"/>
              </a:avLst>
            </a:prstGeom>
            <a:solidFill>
              <a:srgbClr val="0A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4730850" y="-2617450"/>
              <a:ext cx="5613900" cy="5613900"/>
            </a:xfrm>
            <a:prstGeom prst="donut">
              <a:avLst>
                <a:gd name="adj" fmla="val 15934"/>
              </a:avLst>
            </a:prstGeom>
            <a:solidFill>
              <a:srgbClr val="FFD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8"/>
          <p:cNvSpPr/>
          <p:nvPr/>
        </p:nvSpPr>
        <p:spPr>
          <a:xfrm>
            <a:off x="-4952925" y="-69175"/>
            <a:ext cx="49467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rot="5400000">
            <a:off x="2825100" y="-7462050"/>
            <a:ext cx="3066900" cy="118569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rot="5400000">
            <a:off x="963600" y="4144825"/>
            <a:ext cx="3616500" cy="1544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7778550" y="-69175"/>
            <a:ext cx="2566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1pPr>
            <a:lvl2pPr lvl="1">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2pPr>
            <a:lvl3pPr lvl="2">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3pPr>
            <a:lvl4pPr lvl="3">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4pPr>
            <a:lvl5pPr lvl="4">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5pPr>
            <a:lvl6pPr lvl="5">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6pPr>
            <a:lvl7pPr lvl="6">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7pPr>
            <a:lvl8pPr lvl="7">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8pPr>
            <a:lvl9pPr lvl="8">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Karla"/>
              <a:buChar char="●"/>
              <a:defRPr sz="1800">
                <a:solidFill>
                  <a:schemeClr val="dk2"/>
                </a:solidFill>
                <a:latin typeface="Karla"/>
                <a:ea typeface="Karla"/>
                <a:cs typeface="Karla"/>
                <a:sym typeface="Karla"/>
              </a:defRPr>
            </a:lvl1pPr>
            <a:lvl2pPr marL="914400" lvl="1"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2pPr>
            <a:lvl3pPr marL="1371600" lvl="2"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3pPr>
            <a:lvl4pPr marL="1828800" lvl="3"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4pPr>
            <a:lvl5pPr marL="2286000" lvl="4"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5pPr>
            <a:lvl6pPr marL="2743200" lvl="5"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6pPr>
            <a:lvl7pPr marL="3200400" lvl="6"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7pPr>
            <a:lvl8pPr marL="3657600" lvl="7"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8pPr>
            <a:lvl9pPr marL="4114800" lvl="8" indent="-317500">
              <a:lnSpc>
                <a:spcPct val="115000"/>
              </a:lnSpc>
              <a:spcBef>
                <a:spcPts val="1600"/>
              </a:spcBef>
              <a:spcAft>
                <a:spcPts val="1600"/>
              </a:spcAft>
              <a:buClr>
                <a:schemeClr val="dk2"/>
              </a:buClr>
              <a:buSzPts val="1400"/>
              <a:buFont typeface="Karla"/>
              <a:buChar char="■"/>
              <a:defRPr>
                <a:solidFill>
                  <a:schemeClr val="dk2"/>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aptly.co"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0"/>
          <p:cNvSpPr txBox="1">
            <a:spLocks noGrp="1"/>
          </p:cNvSpPr>
          <p:nvPr>
            <p:ph type="body" idx="1"/>
          </p:nvPr>
        </p:nvSpPr>
        <p:spPr>
          <a:xfrm>
            <a:off x="596250" y="3782225"/>
            <a:ext cx="6579900" cy="39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MY" sz="2400" dirty="0" smtClean="0"/>
              <a:t>This project is to introduce AI services mission and products to businesses.</a:t>
            </a:r>
            <a:endParaRPr sz="2400" dirty="0"/>
          </a:p>
        </p:txBody>
      </p:sp>
      <p:sp>
        <p:nvSpPr>
          <p:cNvPr id="172" name="Google Shape;172;p10"/>
          <p:cNvSpPr txBox="1">
            <a:spLocks noGrp="1"/>
          </p:cNvSpPr>
          <p:nvPr>
            <p:ph type="title"/>
          </p:nvPr>
        </p:nvSpPr>
        <p:spPr>
          <a:xfrm>
            <a:off x="581100" y="2257313"/>
            <a:ext cx="6603600" cy="55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dirty="0" smtClean="0"/>
              <a:t>Ad Impressions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1"/>
          <p:cNvSpPr txBox="1">
            <a:spLocks noGrp="1"/>
          </p:cNvSpPr>
          <p:nvPr>
            <p:ph type="body" idx="1"/>
          </p:nvPr>
        </p:nvSpPr>
        <p:spPr>
          <a:xfrm>
            <a:off x="596250" y="1153575"/>
            <a:ext cx="6579900" cy="144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MY" sz="2400" dirty="0" smtClean="0"/>
              <a:t>To have signup of 40 businesses using our AI services.</a:t>
            </a:r>
            <a:endParaRPr sz="2400" dirty="0"/>
          </a:p>
        </p:txBody>
      </p:sp>
      <p:sp>
        <p:nvSpPr>
          <p:cNvPr id="178" name="Google Shape;178;p11"/>
          <p:cNvSpPr txBox="1">
            <a:spLocks noGrp="1"/>
          </p:cNvSpPr>
          <p:nvPr>
            <p:ph type="body" idx="2"/>
          </p:nvPr>
        </p:nvSpPr>
        <p:spPr>
          <a:xfrm>
            <a:off x="596250" y="3490325"/>
            <a:ext cx="6579900" cy="144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MY" sz="2400" dirty="0" smtClean="0"/>
              <a:t>Business who needs to use or implement AI technology.</a:t>
            </a:r>
            <a:endParaRPr sz="2400" dirty="0"/>
          </a:p>
        </p:txBody>
      </p:sp>
      <p:sp>
        <p:nvSpPr>
          <p:cNvPr id="179" name="Google Shape;179;p11"/>
          <p:cNvSpPr txBox="1">
            <a:spLocks noGrp="1"/>
          </p:cNvSpPr>
          <p:nvPr>
            <p:ph type="body" idx="3"/>
          </p:nvPr>
        </p:nvSpPr>
        <p:spPr>
          <a:xfrm>
            <a:off x="596250" y="5851350"/>
            <a:ext cx="6579900" cy="144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MY" sz="2400" dirty="0" smtClean="0"/>
              <a:t>There are several companies from USA have some offices here offering AI services.</a:t>
            </a:r>
            <a:endParaRPr sz="2400" dirty="0"/>
          </a:p>
        </p:txBody>
      </p:sp>
      <p:sp>
        <p:nvSpPr>
          <p:cNvPr id="180" name="Google Shape;180;p11"/>
          <p:cNvSpPr txBox="1">
            <a:spLocks noGrp="1"/>
          </p:cNvSpPr>
          <p:nvPr>
            <p:ph type="body" idx="4"/>
          </p:nvPr>
        </p:nvSpPr>
        <p:spPr>
          <a:xfrm>
            <a:off x="596250" y="8063325"/>
            <a:ext cx="6579900" cy="144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MY" sz="2400" dirty="0" smtClean="0"/>
              <a:t>Our company is providing customized AI services to fit into their business needs and local culture condition.</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a:spLocks noGrp="1"/>
          </p:cNvSpPr>
          <p:nvPr>
            <p:ph type="body" idx="1"/>
          </p:nvPr>
        </p:nvSpPr>
        <p:spPr>
          <a:xfrm>
            <a:off x="596250" y="966725"/>
            <a:ext cx="6579900" cy="144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MY" dirty="0" smtClean="0"/>
              <a:t>Quality services and support</a:t>
            </a:r>
            <a:endParaRPr dirty="0"/>
          </a:p>
        </p:txBody>
      </p:sp>
      <p:sp>
        <p:nvSpPr>
          <p:cNvPr id="186" name="Google Shape;186;p12"/>
          <p:cNvSpPr txBox="1">
            <a:spLocks noGrp="1"/>
          </p:cNvSpPr>
          <p:nvPr>
            <p:ph type="body" idx="3"/>
          </p:nvPr>
        </p:nvSpPr>
        <p:spPr>
          <a:xfrm>
            <a:off x="596250" y="3160250"/>
            <a:ext cx="6579900" cy="144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MY" dirty="0" smtClean="0"/>
              <a:t>Application of AI to solve business problems</a:t>
            </a:r>
            <a:endParaRPr dirty="0"/>
          </a:p>
        </p:txBody>
      </p:sp>
      <p:sp>
        <p:nvSpPr>
          <p:cNvPr id="187" name="Google Shape;187;p12"/>
          <p:cNvSpPr txBox="1">
            <a:spLocks noGrp="1"/>
          </p:cNvSpPr>
          <p:nvPr>
            <p:ph type="body" idx="4"/>
          </p:nvPr>
        </p:nvSpPr>
        <p:spPr>
          <a:xfrm>
            <a:off x="596250" y="5555238"/>
            <a:ext cx="6579900" cy="144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MY" dirty="0" smtClean="0"/>
              <a:t>Since the company just launched, we need to get several contracts from new customers to prove the results and published excerpts from these </a:t>
            </a:r>
            <a:r>
              <a:rPr lang="en-MY" smtClean="0"/>
              <a:t>case studies.</a:t>
            </a:r>
            <a:endParaRPr dirty="0"/>
          </a:p>
        </p:txBody>
      </p:sp>
      <p:sp>
        <p:nvSpPr>
          <p:cNvPr id="188" name="Google Shape;188;p12"/>
          <p:cNvSpPr txBox="1">
            <a:spLocks noGrp="1"/>
          </p:cNvSpPr>
          <p:nvPr>
            <p:ph type="body" idx="2"/>
          </p:nvPr>
        </p:nvSpPr>
        <p:spPr>
          <a:xfrm>
            <a:off x="1645925" y="7974723"/>
            <a:ext cx="5530200" cy="4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MY" dirty="0" err="1" smtClean="0"/>
              <a:t>Powerpoint</a:t>
            </a:r>
            <a:endParaRPr dirty="0"/>
          </a:p>
        </p:txBody>
      </p:sp>
      <p:sp>
        <p:nvSpPr>
          <p:cNvPr id="189" name="Google Shape;189;p12"/>
          <p:cNvSpPr txBox="1">
            <a:spLocks noGrp="1"/>
          </p:cNvSpPr>
          <p:nvPr>
            <p:ph type="body" idx="5"/>
          </p:nvPr>
        </p:nvSpPr>
        <p:spPr>
          <a:xfrm>
            <a:off x="1645925" y="8528598"/>
            <a:ext cx="5530200" cy="4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MY" dirty="0" smtClean="0"/>
              <a:t>Short video</a:t>
            </a:r>
            <a:endParaRPr dirty="0"/>
          </a:p>
        </p:txBody>
      </p:sp>
      <p:sp>
        <p:nvSpPr>
          <p:cNvPr id="190" name="Google Shape;190;p12"/>
          <p:cNvSpPr txBox="1">
            <a:spLocks noGrp="1"/>
          </p:cNvSpPr>
          <p:nvPr>
            <p:ph type="body" idx="6"/>
          </p:nvPr>
        </p:nvSpPr>
        <p:spPr>
          <a:xfrm>
            <a:off x="1645925" y="9056698"/>
            <a:ext cx="5530200" cy="4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body" idx="1"/>
          </p:nvPr>
        </p:nvSpPr>
        <p:spPr>
          <a:xfrm>
            <a:off x="596250" y="966725"/>
            <a:ext cx="6579900" cy="144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MY" dirty="0" smtClean="0"/>
              <a:t>Consistent guidelines to be followed.</a:t>
            </a:r>
            <a:endParaRPr dirty="0"/>
          </a:p>
        </p:txBody>
      </p:sp>
      <p:sp>
        <p:nvSpPr>
          <p:cNvPr id="196" name="Google Shape;196;p13"/>
          <p:cNvSpPr txBox="1">
            <a:spLocks noGrp="1"/>
          </p:cNvSpPr>
          <p:nvPr>
            <p:ph type="body" idx="3"/>
          </p:nvPr>
        </p:nvSpPr>
        <p:spPr>
          <a:xfrm>
            <a:off x="596250" y="6439900"/>
            <a:ext cx="6579900" cy="1222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MY" dirty="0" smtClean="0"/>
              <a:t>31 August 2022</a:t>
            </a:r>
            <a:endParaRPr dirty="0"/>
          </a:p>
        </p:txBody>
      </p:sp>
      <p:sp>
        <p:nvSpPr>
          <p:cNvPr id="197" name="Google Shape;197;p13"/>
          <p:cNvSpPr txBox="1">
            <a:spLocks noGrp="1"/>
          </p:cNvSpPr>
          <p:nvPr>
            <p:ph type="body" idx="2"/>
          </p:nvPr>
        </p:nvSpPr>
        <p:spPr>
          <a:xfrm>
            <a:off x="596250" y="5483413"/>
            <a:ext cx="6579900" cy="62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MY" dirty="0" smtClean="0"/>
              <a:t>July – August 2022</a:t>
            </a:r>
            <a:endParaRPr dirty="0"/>
          </a:p>
        </p:txBody>
      </p:sp>
      <p:sp>
        <p:nvSpPr>
          <p:cNvPr id="198" name="Google Shape;198;p13"/>
          <p:cNvSpPr txBox="1">
            <a:spLocks noGrp="1"/>
          </p:cNvSpPr>
          <p:nvPr>
            <p:ph type="body" idx="7"/>
          </p:nvPr>
        </p:nvSpPr>
        <p:spPr>
          <a:xfrm>
            <a:off x="1645925" y="3435337"/>
            <a:ext cx="5530200" cy="3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smtClean="0">
                <a:solidFill>
                  <a:schemeClr val="accent3"/>
                </a:solidFill>
              </a:rPr>
              <a:t>Not applicable</a:t>
            </a:r>
            <a:endParaRPr sz="1200" dirty="0">
              <a:solidFill>
                <a:schemeClr val="accent3"/>
              </a:solidFill>
            </a:endParaRPr>
          </a:p>
        </p:txBody>
      </p:sp>
      <p:sp>
        <p:nvSpPr>
          <p:cNvPr id="199" name="Google Shape;199;p13"/>
          <p:cNvSpPr txBox="1">
            <a:spLocks noGrp="1"/>
          </p:cNvSpPr>
          <p:nvPr>
            <p:ph type="body" idx="4"/>
          </p:nvPr>
        </p:nvSpPr>
        <p:spPr>
          <a:xfrm>
            <a:off x="1645925" y="8197150"/>
            <a:ext cx="5530200" cy="30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MY" dirty="0" smtClean="0"/>
              <a:t>RM2000</a:t>
            </a:r>
            <a:endParaRPr dirty="0"/>
          </a:p>
        </p:txBody>
      </p:sp>
      <p:sp>
        <p:nvSpPr>
          <p:cNvPr id="200" name="Google Shape;200;p13"/>
          <p:cNvSpPr txBox="1">
            <a:spLocks noGrp="1"/>
          </p:cNvSpPr>
          <p:nvPr>
            <p:ph type="body" idx="5"/>
          </p:nvPr>
        </p:nvSpPr>
        <p:spPr>
          <a:xfrm>
            <a:off x="1645925" y="8684362"/>
            <a:ext cx="5530200" cy="30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MY" dirty="0" smtClean="0"/>
              <a:t>Company Budget</a:t>
            </a:r>
            <a:endParaRPr dirty="0"/>
          </a:p>
        </p:txBody>
      </p:sp>
      <p:sp>
        <p:nvSpPr>
          <p:cNvPr id="201" name="Google Shape;201;p13"/>
          <p:cNvSpPr txBox="1">
            <a:spLocks noGrp="1"/>
          </p:cNvSpPr>
          <p:nvPr>
            <p:ph type="body" idx="6"/>
          </p:nvPr>
        </p:nvSpPr>
        <p:spPr>
          <a:xfrm>
            <a:off x="1645925" y="9187175"/>
            <a:ext cx="5530200" cy="30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MY" dirty="0" smtClean="0"/>
              <a:t>None</a:t>
            </a:r>
            <a:endParaRPr dirty="0"/>
          </a:p>
        </p:txBody>
      </p:sp>
      <p:sp>
        <p:nvSpPr>
          <p:cNvPr id="202" name="Google Shape;202;p13"/>
          <p:cNvSpPr txBox="1">
            <a:spLocks noGrp="1"/>
          </p:cNvSpPr>
          <p:nvPr>
            <p:ph type="body" idx="8"/>
          </p:nvPr>
        </p:nvSpPr>
        <p:spPr>
          <a:xfrm>
            <a:off x="1645925" y="3922550"/>
            <a:ext cx="5530200" cy="3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smtClean="0">
                <a:solidFill>
                  <a:schemeClr val="accent3"/>
                </a:solidFill>
              </a:rPr>
              <a:t>Facebook</a:t>
            </a:r>
            <a:endParaRPr sz="1200" dirty="0">
              <a:solidFill>
                <a:schemeClr val="accent3"/>
              </a:solidFill>
            </a:endParaRPr>
          </a:p>
        </p:txBody>
      </p:sp>
      <p:sp>
        <p:nvSpPr>
          <p:cNvPr id="203" name="Google Shape;203;p13"/>
          <p:cNvSpPr txBox="1">
            <a:spLocks noGrp="1"/>
          </p:cNvSpPr>
          <p:nvPr>
            <p:ph type="body" idx="9"/>
          </p:nvPr>
        </p:nvSpPr>
        <p:spPr>
          <a:xfrm>
            <a:off x="1645925" y="4425362"/>
            <a:ext cx="5530200" cy="30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MY" dirty="0" smtClean="0"/>
              <a:t>None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4"/>
          <p:cNvSpPr txBox="1">
            <a:spLocks noGrp="1"/>
          </p:cNvSpPr>
          <p:nvPr>
            <p:ph type="body" idx="2"/>
          </p:nvPr>
        </p:nvSpPr>
        <p:spPr>
          <a:xfrm>
            <a:off x="596250" y="2481741"/>
            <a:ext cx="6579900" cy="654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MY" dirty="0" smtClean="0"/>
              <a:t>Marketing </a:t>
            </a:r>
            <a:r>
              <a:rPr lang="en-MY" dirty="0" err="1" smtClean="0"/>
              <a:t>Dept</a:t>
            </a:r>
            <a:endParaRPr dirty="0"/>
          </a:p>
        </p:txBody>
      </p:sp>
      <p:sp>
        <p:nvSpPr>
          <p:cNvPr id="209" name="Google Shape;209;p14"/>
          <p:cNvSpPr txBox="1">
            <a:spLocks noGrp="1"/>
          </p:cNvSpPr>
          <p:nvPr>
            <p:ph type="body" idx="1"/>
          </p:nvPr>
        </p:nvSpPr>
        <p:spPr>
          <a:xfrm>
            <a:off x="596250" y="3642013"/>
            <a:ext cx="6579900" cy="267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MY" dirty="0" smtClean="0"/>
              <a:t>None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15">
            <a:hlinkClick r:id="rId3"/>
          </p:cNvPr>
          <p:cNvPicPr preferRelativeResize="0"/>
          <p:nvPr/>
        </p:nvPicPr>
        <p:blipFill>
          <a:blip r:embed="rId4">
            <a:alphaModFix/>
          </a:blip>
          <a:stretch>
            <a:fillRect/>
          </a:stretch>
        </p:blipFill>
        <p:spPr>
          <a:xfrm>
            <a:off x="1945450" y="4562199"/>
            <a:ext cx="3881478" cy="934000"/>
          </a:xfrm>
          <a:prstGeom prst="rect">
            <a:avLst/>
          </a:prstGeom>
          <a:noFill/>
          <a:ln>
            <a:noFill/>
          </a:ln>
        </p:spPr>
      </p:pic>
      <p:sp>
        <p:nvSpPr>
          <p:cNvPr id="215" name="Google Shape;215;p15"/>
          <p:cNvSpPr txBox="1"/>
          <p:nvPr/>
        </p:nvSpPr>
        <p:spPr>
          <a:xfrm>
            <a:off x="-70825" y="9757800"/>
            <a:ext cx="26814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DM Sans"/>
                <a:ea typeface="DM Sans"/>
                <a:cs typeface="DM Sans"/>
                <a:sym typeface="DM Sans"/>
              </a:rPr>
              <a:t>Visuals Created by, </a:t>
            </a:r>
            <a:r>
              <a:rPr lang="en" sz="900" b="1">
                <a:latin typeface="DM Sans"/>
                <a:ea typeface="DM Sans"/>
                <a:cs typeface="DM Sans"/>
                <a:sym typeface="DM Sans"/>
              </a:rPr>
              <a:t>Designer Zihan Yang </a:t>
            </a:r>
            <a:endParaRPr sz="900" b="1">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140</Words>
  <Application>Microsoft Office PowerPoint</Application>
  <PresentationFormat>Custom</PresentationFormat>
  <Paragraphs>23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DM Sans</vt:lpstr>
      <vt:lpstr>Karla</vt:lpstr>
      <vt:lpstr>Simple Light</vt:lpstr>
      <vt:lpstr>PowerPoint Presentation</vt:lpstr>
      <vt:lpstr>Ad Impressions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dc:creator>
  <cp:lastModifiedBy>Dennis</cp:lastModifiedBy>
  <cp:revision>18</cp:revision>
  <dcterms:modified xsi:type="dcterms:W3CDTF">2022-07-11T01:14:50Z</dcterms:modified>
</cp:coreProperties>
</file>