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4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10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89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568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1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663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64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446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372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253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751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FF7253-8AE2-4241-B300-CFFF1CA3B51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EACA43-0F6E-4027-A955-6456272D4821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Ministerial Briefing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Feb 2022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85433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Ministerial Briefing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Ministerial Briefing</dc:title>
  <dc:creator>Dennis</dc:creator>
  <cp:lastModifiedBy>Dennis</cp:lastModifiedBy>
  <cp:revision>1</cp:revision>
  <dcterms:created xsi:type="dcterms:W3CDTF">2022-02-22T06:49:40Z</dcterms:created>
  <dcterms:modified xsi:type="dcterms:W3CDTF">2022-02-22T06:50:13Z</dcterms:modified>
</cp:coreProperties>
</file>