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3627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23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04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276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372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78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814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81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5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215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95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D0620D-B5BE-42A8-8FC0-EFE230DE31B5}" type="datetimeFigureOut">
              <a:rPr lang="en-MY" smtClean="0"/>
              <a:t>22/2/2022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DDAF19-A905-46FF-A210-0F71C18941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2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772010"/>
          </a:xfrm>
        </p:spPr>
        <p:txBody>
          <a:bodyPr/>
          <a:lstStyle/>
          <a:p>
            <a:r>
              <a:rPr lang="en-MY" sz="6000" dirty="0" smtClean="0"/>
              <a:t>END OF LIFE JOURNEY</a:t>
            </a:r>
            <a:endParaRPr lang="en-MY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3445164"/>
            <a:ext cx="9070848" cy="1694100"/>
          </a:xfrm>
        </p:spPr>
        <p:txBody>
          <a:bodyPr/>
          <a:lstStyle/>
          <a:p>
            <a:pPr algn="l"/>
            <a:r>
              <a:rPr lang="en-US" dirty="0"/>
              <a:t>Who will use the tools and </a:t>
            </a:r>
            <a:r>
              <a:rPr lang="en-US" dirty="0" smtClean="0"/>
              <a:t>processes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What are the users’ key needs</a:t>
            </a:r>
            <a:r>
              <a:rPr lang="en-US" dirty="0" smtClean="0"/>
              <a:t>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Where are the gaps and problems with the current situation?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212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17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END OF LIFE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OF LIFE JOURNEY</dc:title>
  <dc:creator>Dennis</dc:creator>
  <cp:lastModifiedBy>Dennis</cp:lastModifiedBy>
  <cp:revision>3</cp:revision>
  <dcterms:created xsi:type="dcterms:W3CDTF">2022-02-22T06:18:57Z</dcterms:created>
  <dcterms:modified xsi:type="dcterms:W3CDTF">2022-02-22T06:36:39Z</dcterms:modified>
</cp:coreProperties>
</file>