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E2926E-BC4E-48E7-AE92-B2789D55E23C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A3F2DD0-4815-4871-9B6C-B0CE8E8A5F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887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926E-BC4E-48E7-AE92-B2789D55E23C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2DD0-4815-4871-9B6C-B0CE8E8A5F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736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926E-BC4E-48E7-AE92-B2789D55E23C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2DD0-4815-4871-9B6C-B0CE8E8A5F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0473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926E-BC4E-48E7-AE92-B2789D55E23C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2DD0-4815-4871-9B6C-B0CE8E8A5F0C}" type="slidenum">
              <a:rPr lang="en-MY" smtClean="0"/>
              <a:t>‹#›</a:t>
            </a:fld>
            <a:endParaRPr lang="en-MY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977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926E-BC4E-48E7-AE92-B2789D55E23C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2DD0-4815-4871-9B6C-B0CE8E8A5F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621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926E-BC4E-48E7-AE92-B2789D55E23C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2DD0-4815-4871-9B6C-B0CE8E8A5F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3472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926E-BC4E-48E7-AE92-B2789D55E23C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2DD0-4815-4871-9B6C-B0CE8E8A5F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491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926E-BC4E-48E7-AE92-B2789D55E23C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2DD0-4815-4871-9B6C-B0CE8E8A5F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6128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926E-BC4E-48E7-AE92-B2789D55E23C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2DD0-4815-4871-9B6C-B0CE8E8A5F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872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926E-BC4E-48E7-AE92-B2789D55E23C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2DD0-4815-4871-9B6C-B0CE8E8A5F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811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926E-BC4E-48E7-AE92-B2789D55E23C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2DD0-4815-4871-9B6C-B0CE8E8A5F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254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926E-BC4E-48E7-AE92-B2789D55E23C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2DD0-4815-4871-9B6C-B0CE8E8A5F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678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926E-BC4E-48E7-AE92-B2789D55E23C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2DD0-4815-4871-9B6C-B0CE8E8A5F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787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926E-BC4E-48E7-AE92-B2789D55E23C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2DD0-4815-4871-9B6C-B0CE8E8A5F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950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926E-BC4E-48E7-AE92-B2789D55E23C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2DD0-4815-4871-9B6C-B0CE8E8A5F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7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926E-BC4E-48E7-AE92-B2789D55E23C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2DD0-4815-4871-9B6C-B0CE8E8A5F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55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926E-BC4E-48E7-AE92-B2789D55E23C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2DD0-4815-4871-9B6C-B0CE8E8A5F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614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2926E-BC4E-48E7-AE92-B2789D55E23C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F2DD0-4815-4871-9B6C-B0CE8E8A5F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0370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MY" dirty="0" smtClean="0"/>
              <a:t>Two key policy ideas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MY" sz="3200" dirty="0" smtClean="0"/>
              <a:t>DETECT</a:t>
            </a:r>
          </a:p>
          <a:p>
            <a:endParaRPr lang="en-MY" sz="3200" dirty="0"/>
          </a:p>
          <a:p>
            <a:r>
              <a:rPr lang="en-MY" sz="3200" dirty="0" smtClean="0"/>
              <a:t>RESPOND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617837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Two key policy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key policy ideas</dc:title>
  <dc:creator>Dennis</dc:creator>
  <cp:lastModifiedBy>Dennis</cp:lastModifiedBy>
  <cp:revision>1</cp:revision>
  <dcterms:created xsi:type="dcterms:W3CDTF">2022-02-22T06:13:54Z</dcterms:created>
  <dcterms:modified xsi:type="dcterms:W3CDTF">2022-02-22T06:15:49Z</dcterms:modified>
</cp:coreProperties>
</file>