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286864"/>
            <a:ext cx="9601200" cy="23892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From Chart AbOVE: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RANKS 1 to 5 has glaring gender gap in promotions to higher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Males still dominate leadership and managerial positions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GAP WAS closed for senior officer posts in fy2021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Missing information found for before FY2020 promotions and after 2021 promotions which need to be addressed for data completeness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9E96F-AD78-4345-BCEC-24EDDE62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488"/>
            <a:ext cx="12192000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7016" y="0"/>
            <a:ext cx="2414984" cy="68580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Strategy, HR and internal services </a:t>
            </a:r>
            <a:r>
              <a:rPr lang="en-US"/>
              <a:t>dept exhibits gender </a:t>
            </a:r>
            <a:r>
              <a:rPr lang="en-US" dirty="0"/>
              <a:t>gap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Age groups mainly 22-42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Majority are Swiss nationals,</a:t>
            </a:r>
          </a:p>
          <a:p>
            <a:pPr algn="l"/>
            <a:r>
              <a:rPr lang="en-US" dirty="0"/>
              <a:t>     mainly male 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Employees worked in company 2 to 5 years 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Males tend to stay longer compared to females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EC9E4-956B-4348-BA07-4775B7EE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14</TotalTime>
  <Words>91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Georgia</vt:lpstr>
      <vt:lpstr>Ocean 16x9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Dennis Lam</cp:lastModifiedBy>
  <cp:revision>5</cp:revision>
  <dcterms:created xsi:type="dcterms:W3CDTF">2021-06-26T00:19:45Z</dcterms:created>
  <dcterms:modified xsi:type="dcterms:W3CDTF">2021-06-26T00:34:36Z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