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1" r:id="rId5"/>
    <p:sldId id="302" r:id="rId6"/>
    <p:sldId id="303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2918210" cy="2742805"/>
          </a:xfrm>
        </p:spPr>
        <p:txBody>
          <a:bodyPr anchor="t"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 partner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 dependents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 Phone Service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 Fiber Optic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 Online Security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955458"/>
            <a:ext cx="3205640" cy="42730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FiNDINGS PART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FB189-6FED-4814-BB5A-4377F7F32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88" y="0"/>
            <a:ext cx="6945336" cy="6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2918210" cy="2742805"/>
          </a:xfrm>
        </p:spPr>
        <p:txBody>
          <a:bodyPr anchor="t"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 Device Protection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 Tech Support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Monthly Contracts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 Paperless Billing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 electronic checks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955458"/>
            <a:ext cx="3205640" cy="42730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FiNDINGS PART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5B76D-5B20-4D45-B712-1430EE99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0"/>
            <a:ext cx="6878209" cy="6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2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2918210" cy="2742805"/>
          </a:xfrm>
        </p:spPr>
        <p:txBody>
          <a:bodyPr anchor="t"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Short Tenure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(18 months)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Monthly Charges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(More than $70)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High number of Technical Support tickets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955458"/>
            <a:ext cx="3205640" cy="42730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FiNDINGS PART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2C9EC-0F41-43C7-8730-83C3B68C1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96" y="0"/>
            <a:ext cx="7171081" cy="6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6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998482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Singles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Bundles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support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pricing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Revise plans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Revisit charges for phone service and optic fiber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Technical support needs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improvment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Offer attractive tenures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Ease of payment introduced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Offer extra security device and software support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Offer competitive prices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{211CD0AC-F2A5-4107-8779-BC412256ABBC}tf22712842_win32</Template>
  <TotalTime>20</TotalTime>
  <Words>121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No partner  No dependents  Has Phone Service  Has Fiber Optic  No Online Security  </vt:lpstr>
      <vt:lpstr>No Device Protection  No Tech Support  Monthly Contracts  Has Paperless Billing  Use electronic checks  </vt:lpstr>
      <vt:lpstr>Short Tenure  (18 months)  Monthly Charges (More than $70)  High number of Technical Support tickets 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Dennis Lam</dc:creator>
  <cp:lastModifiedBy>Dennis Lam</cp:lastModifiedBy>
  <cp:revision>15</cp:revision>
  <dcterms:created xsi:type="dcterms:W3CDTF">2021-06-25T12:20:13Z</dcterms:created>
  <dcterms:modified xsi:type="dcterms:W3CDTF">2021-06-25T12:41:04Z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