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77D565-CA66-4267-B41C-66AE70B4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86BEB-9917-494C-A91A-2F1590A1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706EE-C45D-4CF5-9100-A25EDABA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78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1</cp:revision>
  <dcterms:created xsi:type="dcterms:W3CDTF">2021-06-25T06:46:52Z</dcterms:created>
  <dcterms:modified xsi:type="dcterms:W3CDTF">2021-06-25T06:48:59Z</dcterms:modified>
</cp:coreProperties>
</file>