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b573bab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b573bab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b573bab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b573bab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573bab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573bab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b573bab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b573bab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Project Overview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1F1F1F"/>
                </a:solidFill>
              </a:rPr>
              <a:t>Royal Greenland</a:t>
            </a:r>
            <a:r>
              <a:rPr lang="en"/>
              <a:t> 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05375" y="4582575"/>
            <a:ext cx="85206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Aurora Cruz</a:t>
            </a:r>
            <a:r>
              <a:rPr lang="en" sz="1600"/>
              <a:t>, SAP </a:t>
            </a:r>
            <a:r>
              <a:rPr lang="en" sz="1600"/>
              <a:t>Functional</a:t>
            </a:r>
            <a:r>
              <a:rPr lang="en" sz="1600"/>
              <a:t> Lead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and Industry Context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60375" y="1115925"/>
            <a:ext cx="437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Agribusiness </a:t>
            </a:r>
            <a:r>
              <a:rPr lang="en" sz="1800">
                <a:solidFill>
                  <a:srgbClr val="0000FF"/>
                </a:solidFill>
              </a:rPr>
              <a:t>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Digital Agriculture – Internet of Things (IOT) sensors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Sustainability – data to manage fisheries or herds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Food traceability – track provenance, farm to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Robotics and automation – drones collecting data, robots picking fruit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Waste reduction – manage spoilage in supply chain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56D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311700" y="1115925"/>
            <a:ext cx="4148100" cy="34164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Royal Greenland challenges</a:t>
            </a:r>
            <a:endParaRPr sz="1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Meet regulatory and quality requirements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Digitalize processes – catch registration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Sustainability – manage fishery resources alongside local communities, provide consumer confidence through provenance data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Reduce errors (automate procurement data entry)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14125" y="4706725"/>
            <a:ext cx="363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Source: https://www.sap.com/industries/agribusiness.html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approach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PESTLE Analysis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P</a:t>
            </a:r>
            <a:r>
              <a:rPr lang="en" sz="1500">
                <a:solidFill>
                  <a:schemeClr val="dk1"/>
                </a:solidFill>
              </a:rPr>
              <a:t>olitical – government and EU fishery regulations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E</a:t>
            </a:r>
            <a:r>
              <a:rPr lang="en" sz="1500">
                <a:solidFill>
                  <a:schemeClr val="dk1"/>
                </a:solidFill>
              </a:rPr>
              <a:t>conomic – catch prices for fishing community, supplier loyalty (competitive market)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S</a:t>
            </a:r>
            <a:r>
              <a:rPr lang="en" sz="1500">
                <a:solidFill>
                  <a:schemeClr val="dk1"/>
                </a:solidFill>
              </a:rPr>
              <a:t>ocial – working with local communities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T</a:t>
            </a:r>
            <a:r>
              <a:rPr lang="en" sz="1500">
                <a:solidFill>
                  <a:schemeClr val="dk1"/>
                </a:solidFill>
              </a:rPr>
              <a:t>echnology – automation, connecting ‘users’ (fishing community and suppliers)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L</a:t>
            </a:r>
            <a:r>
              <a:rPr lang="en" sz="1500">
                <a:solidFill>
                  <a:schemeClr val="dk1"/>
                </a:solidFill>
              </a:rPr>
              <a:t>egal – registering catches, tax implications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E</a:t>
            </a:r>
            <a:r>
              <a:rPr lang="en" sz="1500">
                <a:solidFill>
                  <a:schemeClr val="dk1"/>
                </a:solidFill>
              </a:rPr>
              <a:t>nvironmental - sensitive environment (Arctic), impact of climate change or disasters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Design thinking</a:t>
            </a:r>
            <a:endParaRPr sz="1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00">
                <a:solidFill>
                  <a:srgbClr val="0000FF"/>
                </a:solidFill>
              </a:rPr>
            </a:br>
            <a:r>
              <a:rPr b="1" lang="en" sz="1500">
                <a:solidFill>
                  <a:srgbClr val="0000FF"/>
                </a:solidFill>
              </a:rPr>
              <a:t>Empathy</a:t>
            </a:r>
            <a:r>
              <a:rPr lang="en" sz="1500">
                <a:solidFill>
                  <a:schemeClr val="dk1"/>
                </a:solidFill>
              </a:rPr>
              <a:t> for users – operating in all weather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Define</a:t>
            </a:r>
            <a:r>
              <a:rPr lang="en" sz="1500">
                <a:solidFill>
                  <a:schemeClr val="dk1"/>
                </a:solidFill>
              </a:rPr>
              <a:t> – need app that is easy to use at sea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Ideate </a:t>
            </a:r>
            <a:r>
              <a:rPr lang="en" sz="1500">
                <a:solidFill>
                  <a:schemeClr val="dk1"/>
                </a:solidFill>
              </a:rPr>
              <a:t>–  mobile app? Must also work offline</a:t>
            </a:r>
            <a:endParaRPr b="1" sz="1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Prototype </a:t>
            </a:r>
            <a:r>
              <a:rPr lang="en" sz="1500">
                <a:solidFill>
                  <a:schemeClr val="dk1"/>
                </a:solidFill>
              </a:rPr>
              <a:t>– experiment with app interface, how to capture data easily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Test</a:t>
            </a:r>
            <a:r>
              <a:rPr lang="en" sz="1500">
                <a:solidFill>
                  <a:schemeClr val="dk1"/>
                </a:solidFill>
              </a:rPr>
              <a:t> – test app at sea with fishing community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 </a:t>
            </a:r>
            <a:endParaRPr sz="1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 and skills mix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72450" y="1701175"/>
            <a:ext cx="1276500" cy="8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008325" y="1701175"/>
            <a:ext cx="4655700" cy="82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67450" y="1815475"/>
            <a:ext cx="9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379625" y="1815475"/>
            <a:ext cx="19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Consultant(s)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208925" y="1701175"/>
            <a:ext cx="1439400" cy="82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308825" y="1815475"/>
            <a:ext cx="12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r>
              <a:rPr lang="en"/>
              <a:t> Consultant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03700" y="2673525"/>
            <a:ext cx="18075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Build business case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Project Set-up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Project Kickoff 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Monitor Progress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Reporting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Communication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Supporting team</a:t>
            </a:r>
            <a:endParaRPr sz="1100">
              <a:solidFill>
                <a:srgbClr val="0056D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156425" y="2673525"/>
            <a:ext cx="1807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Procurement processes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Supply Chain Mgt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Financials processes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Agribusiness domain expertise</a:t>
            </a:r>
            <a:endParaRPr sz="1100">
              <a:solidFill>
                <a:srgbClr val="0056D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7444225" y="2669125"/>
            <a:ext cx="14394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App development (Mobile, Web) 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56D2"/>
                </a:solidFill>
              </a:rPr>
              <a:t>Internet of Things (IOT) connectivity</a:t>
            </a:r>
            <a:endParaRPr sz="1100">
              <a:solidFill>
                <a:srgbClr val="0056D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033025" y="2669125"/>
            <a:ext cx="14394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Supply Chain Mgt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Procurement 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Financials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56D2"/>
                </a:solidFill>
              </a:rPr>
              <a:t>Agribusiness domain expertise (if possible)</a:t>
            </a:r>
            <a:endParaRPr sz="1100">
              <a:solidFill>
                <a:srgbClr val="0056D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612325" y="2669125"/>
            <a:ext cx="18075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Implementing SAP BTP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56D2"/>
                </a:solidFill>
              </a:rPr>
              <a:t>Implementing cloud solutions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Integration specialist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Agree final project team and customer stakeholder representatives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Project planning and set-up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Hold project kick-off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Prepare for analysis and design work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