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b573bab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b573bab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39913" y="1061325"/>
            <a:ext cx="3903000" cy="346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657963" y="3705525"/>
            <a:ext cx="1582800" cy="69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68450" y="3644625"/>
            <a:ext cx="1046400" cy="82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018050" y="351325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Capture</a:t>
            </a:r>
            <a:endParaRPr b="1" sz="1300">
              <a:solidFill>
                <a:srgbClr val="0056D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11700" y="1061325"/>
            <a:ext cx="3969000" cy="2451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523475" y="1173900"/>
            <a:ext cx="12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 BTP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flipH="1" rot="10800000">
            <a:off x="2134825" y="2637000"/>
            <a:ext cx="45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207913" y="2205575"/>
            <a:ext cx="3371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3" idx="2"/>
          </p:cNvCxnSpPr>
          <p:nvPr/>
        </p:nvCxnSpPr>
        <p:spPr>
          <a:xfrm flipH="1">
            <a:off x="4645625" y="1189250"/>
            <a:ext cx="5700" cy="340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3692975" y="819950"/>
            <a:ext cx="19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Firewall</a:t>
            </a:r>
            <a:endParaRPr sz="1200"/>
          </a:p>
        </p:txBody>
      </p:sp>
      <p:sp>
        <p:nvSpPr>
          <p:cNvPr id="64" name="Google Shape;64;p13"/>
          <p:cNvSpPr txBox="1"/>
          <p:nvPr/>
        </p:nvSpPr>
        <p:spPr>
          <a:xfrm>
            <a:off x="6316188" y="1173900"/>
            <a:ext cx="12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premise 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719375" y="3644625"/>
            <a:ext cx="913500" cy="82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765775" y="3644625"/>
            <a:ext cx="984000" cy="82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814019" y="3680775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Capture</a:t>
            </a:r>
            <a:endParaRPr b="1" sz="1300">
              <a:solidFill>
                <a:srgbClr val="0070C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57400" y="4082925"/>
            <a:ext cx="10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Tool?</a:t>
            </a:r>
            <a:endParaRPr sz="1200"/>
          </a:p>
        </p:txBody>
      </p:sp>
      <p:sp>
        <p:nvSpPr>
          <p:cNvPr id="69" name="Google Shape;69;p13"/>
          <p:cNvSpPr txBox="1"/>
          <p:nvPr/>
        </p:nvSpPr>
        <p:spPr>
          <a:xfrm>
            <a:off x="1620600" y="4082925"/>
            <a:ext cx="10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Tool?</a:t>
            </a:r>
            <a:endParaRPr sz="1200"/>
          </a:p>
        </p:txBody>
      </p:sp>
      <p:sp>
        <p:nvSpPr>
          <p:cNvPr id="70" name="Google Shape;70;p13"/>
          <p:cNvSpPr txBox="1"/>
          <p:nvPr/>
        </p:nvSpPr>
        <p:spPr>
          <a:xfrm>
            <a:off x="2737400" y="4082925"/>
            <a:ext cx="10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Tool?</a:t>
            </a:r>
            <a:endParaRPr sz="1200"/>
          </a:p>
        </p:txBody>
      </p:sp>
      <p:sp>
        <p:nvSpPr>
          <p:cNvPr id="71" name="Google Shape;71;p13"/>
          <p:cNvSpPr txBox="1"/>
          <p:nvPr/>
        </p:nvSpPr>
        <p:spPr>
          <a:xfrm>
            <a:off x="6035550" y="87694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Store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640938" y="87694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Capture</a:t>
            </a:r>
            <a:endParaRPr b="1" sz="1300">
              <a:solidFill>
                <a:srgbClr val="0070C0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25725" y="4520025"/>
            <a:ext cx="7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Who?</a:t>
            </a:r>
            <a:endParaRPr sz="1300"/>
          </a:p>
        </p:txBody>
      </p:sp>
      <p:sp>
        <p:nvSpPr>
          <p:cNvPr id="74" name="Google Shape;74;p13"/>
          <p:cNvSpPr/>
          <p:nvPr/>
        </p:nvSpPr>
        <p:spPr>
          <a:xfrm>
            <a:off x="1249925" y="1778925"/>
            <a:ext cx="1960800" cy="82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291325" y="87694"/>
            <a:ext cx="171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Analyze/Process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293550" y="2211575"/>
            <a:ext cx="173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Tool?</a:t>
            </a:r>
            <a:endParaRPr sz="1300"/>
          </a:p>
        </p:txBody>
      </p:sp>
      <p:cxnSp>
        <p:nvCxnSpPr>
          <p:cNvPr id="77" name="Google Shape;77;p13"/>
          <p:cNvCxnSpPr/>
          <p:nvPr/>
        </p:nvCxnSpPr>
        <p:spPr>
          <a:xfrm flipH="1" rot="10800000">
            <a:off x="884900" y="3287700"/>
            <a:ext cx="12390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6603600" y="2812025"/>
            <a:ext cx="1626000" cy="600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7183500" y="351325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Augment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80" name="Google Shape;80;p13"/>
          <p:cNvCxnSpPr/>
          <p:nvPr/>
        </p:nvCxnSpPr>
        <p:spPr>
          <a:xfrm>
            <a:off x="2145900" y="3287650"/>
            <a:ext cx="13164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flipH="1" rot="10800000">
            <a:off x="2132375" y="3309750"/>
            <a:ext cx="24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/>
          <p:nvPr/>
        </p:nvSpPr>
        <p:spPr>
          <a:xfrm>
            <a:off x="5143500" y="1618625"/>
            <a:ext cx="1095066" cy="1106136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5188850" y="1890700"/>
            <a:ext cx="91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0C0"/>
                </a:solidFill>
              </a:rPr>
              <a:t>Cloud connector</a:t>
            </a:r>
            <a:br>
              <a:rPr lang="en" sz="1200">
                <a:solidFill>
                  <a:srgbClr val="0070C0"/>
                </a:solidFill>
              </a:rPr>
            </a:br>
            <a:br>
              <a:rPr lang="en" sz="1200">
                <a:solidFill>
                  <a:srgbClr val="0070C0"/>
                </a:solidFill>
              </a:rPr>
            </a:br>
            <a:endParaRPr sz="1200">
              <a:solidFill>
                <a:srgbClr val="0070C0"/>
              </a:solidFill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6610038" y="1825100"/>
            <a:ext cx="1608600" cy="600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5959550" y="353788"/>
            <a:ext cx="158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Distribute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7406150" y="2444500"/>
            <a:ext cx="24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/>
          <p:nvPr/>
        </p:nvCxnSpPr>
        <p:spPr>
          <a:xfrm>
            <a:off x="7392650" y="3393300"/>
            <a:ext cx="24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3"/>
          <p:cNvSpPr txBox="1"/>
          <p:nvPr/>
        </p:nvSpPr>
        <p:spPr>
          <a:xfrm>
            <a:off x="2871400" y="4496675"/>
            <a:ext cx="7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Who?</a:t>
            </a:r>
            <a:endParaRPr sz="1300"/>
          </a:p>
        </p:txBody>
      </p:sp>
      <p:sp>
        <p:nvSpPr>
          <p:cNvPr id="89" name="Google Shape;89;p13"/>
          <p:cNvSpPr txBox="1"/>
          <p:nvPr/>
        </p:nvSpPr>
        <p:spPr>
          <a:xfrm>
            <a:off x="6545200" y="2054275"/>
            <a:ext cx="173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Tool?</a:t>
            </a:r>
            <a:endParaRPr sz="1300"/>
          </a:p>
        </p:txBody>
      </p:sp>
      <p:sp>
        <p:nvSpPr>
          <p:cNvPr id="90" name="Google Shape;90;p13"/>
          <p:cNvSpPr txBox="1"/>
          <p:nvPr/>
        </p:nvSpPr>
        <p:spPr>
          <a:xfrm>
            <a:off x="6542725" y="3047325"/>
            <a:ext cx="173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Tool?</a:t>
            </a:r>
            <a:endParaRPr sz="1300"/>
          </a:p>
        </p:txBody>
      </p:sp>
      <p:sp>
        <p:nvSpPr>
          <p:cNvPr id="91" name="Google Shape;91;p13"/>
          <p:cNvSpPr txBox="1"/>
          <p:nvPr/>
        </p:nvSpPr>
        <p:spPr>
          <a:xfrm>
            <a:off x="6551325" y="4040375"/>
            <a:ext cx="173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Tool?</a:t>
            </a:r>
            <a:endParaRPr sz="1300"/>
          </a:p>
        </p:txBody>
      </p:sp>
      <p:sp>
        <p:nvSpPr>
          <p:cNvPr id="92" name="Google Shape;92;p13"/>
          <p:cNvSpPr txBox="1"/>
          <p:nvPr/>
        </p:nvSpPr>
        <p:spPr>
          <a:xfrm>
            <a:off x="212150" y="85300"/>
            <a:ext cx="273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">
                <a:solidFill>
                  <a:srgbClr val="000000"/>
                </a:solidFill>
              </a:rPr>
              <a:t>SAP solution data flow</a:t>
            </a:r>
            <a:endParaRPr sz="1820">
              <a:solidFill>
                <a:srgbClr val="000000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202800" y="61950"/>
            <a:ext cx="20247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991">
                <a:solidFill>
                  <a:srgbClr val="0056D2"/>
                </a:solidFill>
                <a:highlight>
                  <a:schemeClr val="accent6"/>
                </a:highlight>
              </a:rPr>
              <a:t>[Delete: Instructions – Match the remaining data elements to the correct box, label the tools and identify any roles/users (who?)]</a:t>
            </a:r>
            <a:endParaRPr sz="991">
              <a:solidFill>
                <a:srgbClr val="0056D2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