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87D2-EE31-7B56-9341-2826BF3F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38227-4F6F-A2F6-1CB4-C120C489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00F1-F73A-213A-3FBE-965B8D0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D550-E8C0-D60D-AAF8-1A493B1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3774-AB6A-772F-BEF4-F9901E0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1B90-293D-82FA-63BB-ED752001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9703-3C20-8B51-0ADE-740C2819C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15EDF-806A-B239-F4AC-6A4FC84D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E218-C229-0B21-795F-1B1D4C0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20EB-144F-8ABC-B147-E3734A2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B61C-C91D-673E-4BC0-C3F01DC71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ACF82-E620-5E71-F3FA-8D825949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60A-7D67-42F8-959A-A2D2E2C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3FBC-3BA8-3E5D-650B-659C279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F44A-13A5-A099-52BE-2E893F2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A75-D001-C8BE-5391-2F9742F7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EA27-CBD1-025B-0D76-F397D72F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D3DB-4FCE-C0DE-8429-5B462985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854D-FB08-C308-6AAB-DFCB029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EA91-4417-F4A2-2450-6194E8C2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5236-3AD0-12D4-D697-CB4BD3D3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78442-0D6E-7949-D4E3-76C325F2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B17E-8775-16DA-5C0B-003C661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0DA0-7BF7-9C97-3B49-3822A0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DA0C-C997-1A14-380F-FE7D0687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B765-98EA-E846-EE8E-F1A3C97B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BD4-B38D-7809-BE14-0D15962E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1156-F717-D0A2-48E8-17484FCE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2AAE-B364-BAF5-8311-F8DADB0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62A4-0FEC-0438-6068-E4D28407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AFC6-D71C-DCBC-21A6-EE025C1F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BABA-0AFF-13E8-A65A-BE5E5895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23446-D29C-D963-686D-7B5B1C09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7F516-86A1-8C47-63E3-305C67C52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1EECB-D825-724E-231F-A06006B2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E5E8-F297-035D-83BE-1F6AD42E6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4534A-39EA-83D7-416C-E46FE2E8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558E-084E-2EC6-7A15-7124DE1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28FE-EC44-E35E-6037-AF4F829A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C252-86CF-3844-030F-02EA252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1EAE-07DC-FC53-15FC-688F8430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1C7C2-BE1E-1945-F836-940661D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3246-5BBA-0E87-A127-78F7F697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7BC21-2C32-86F6-5FD5-EB9CCFD6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67F99-552C-D621-BB5D-A308A70D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4FCD-0014-F90B-47E3-86752CBF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EE2-6F4D-FA82-88F7-FB84B45A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D11E-4FE0-7076-A196-CACCEF5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6049-00DB-2490-F969-3FDE5AC6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9A23-2514-698A-73E5-2EB231AD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627E-94D4-60E5-3D69-056E485F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CD7D-DAFC-519E-0774-BE294C34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384-9BCE-ACC7-52AF-FC9D9FC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44403-3FBA-537B-ECFD-3BC96BB1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9E3A-5CEF-5FB5-7ED6-E07E4F25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33BF-4BA0-0FED-542F-409FF8CD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0A91-6824-8B85-FDA9-722DAB6F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2569-F651-F8D8-0EBB-22F547A1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7F8AA-7080-3676-7A41-CB48F2B5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039B-D3D4-A41A-558A-114E5F64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8B9D-F2DF-DF0E-5C82-D5073A067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AEE1-3CD0-4DFE-9865-EEDFCBBE01D8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5ED2-4C4B-4A6D-8FF0-9A6B4E6E7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01B5-A15D-B6B2-DF8D-3390A9A5D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9813-85C9-41D3-BDD6-F45F8168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E477-2B4E-AE3F-7427-8F9F17CF4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Journey Roadmap Presentation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5F4C9-642A-8ED4-9AC2-19F245363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</p:spTree>
    <p:extLst>
      <p:ext uri="{BB962C8B-B14F-4D97-AF65-F5344CB8AC3E}">
        <p14:creationId xmlns:p14="http://schemas.microsoft.com/office/powerpoint/2010/main" val="17929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38E9-E3EE-668F-B5C3-98B10327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890F-FF7D-3AD2-CC03-8EF44BB7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6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2D6-963C-2567-C57D-D40DAA6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646E-5F70-C40A-EF0B-D78744C2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C569-BA78-E999-C93C-5745C3FA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and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1238-674B-E07F-7E9E-7DA9C46E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0595-A029-8553-7125-2660E75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DC30-0B1D-EEE2-533F-A820AF1C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E962-8A2F-C041-E226-03F89174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</a:t>
            </a:r>
            <a:r>
              <a:rPr lang="en-US" dirty="0"/>
              <a:t>and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358E-7BC1-EDBE-8331-E60B114B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243D-27C0-A51C-7B71-D8E15330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Team Training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B695-A375-4973-2EDA-4C15CA9B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0135-967A-500E-C031-04D50396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DCD2-EB73-F10F-8B3C-B3E07F6D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6FB306F8DB41A799ACF908C7C4CB" ma:contentTypeVersion="16" ma:contentTypeDescription="Create a new document." ma:contentTypeScope="" ma:versionID="19635fc1aada0307b7e81ac7e512d3fa">
  <xsd:schema xmlns:xsd="http://www.w3.org/2001/XMLSchema" xmlns:xs="http://www.w3.org/2001/XMLSchema" xmlns:p="http://schemas.microsoft.com/office/2006/metadata/properties" xmlns:ns2="a2ed0cef-3a2d-40a6-90b0-1d334f8ecdca" xmlns:ns3="631fbadb-5215-4657-8cd0-66e907a8ae8a" targetNamespace="http://schemas.microsoft.com/office/2006/metadata/properties" ma:root="true" ma:fieldsID="031381bf049acfa6cee850d3371c02df" ns2:_="" ns3:_="">
    <xsd:import namespace="a2ed0cef-3a2d-40a6-90b0-1d334f8ecdca"/>
    <xsd:import namespace="631fbadb-5215-4657-8cd0-66e907a8a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d0cef-3a2d-40a6-90b0-1d334f8ec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fbadb-5215-4657-8cd0-66e907a8ae8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d90ccfa-17ec-4f09-83cb-84ffe74f4290}" ma:internalName="TaxCatchAll" ma:showField="CatchAllData" ma:web="631fbadb-5215-4657-8cd0-66e907a8ae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1fbadb-5215-4657-8cd0-66e907a8ae8a" xsi:nil="true"/>
    <lcf76f155ced4ddcb4097134ff3c332f xmlns="a2ed0cef-3a2d-40a6-90b0-1d334f8ecdc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DB5443-CEEF-4081-A11C-0FC16B773D72}"/>
</file>

<file path=customXml/itemProps2.xml><?xml version="1.0" encoding="utf-8"?>
<ds:datastoreItem xmlns:ds="http://schemas.openxmlformats.org/officeDocument/2006/customXml" ds:itemID="{F3E1C02C-AAC9-4852-8983-CECEAED02A83}"/>
</file>

<file path=customXml/itemProps3.xml><?xml version="1.0" encoding="utf-8"?>
<ds:datastoreItem xmlns:ds="http://schemas.openxmlformats.org/officeDocument/2006/customXml" ds:itemID="{AA66B778-5923-467D-998C-2567787E1066}"/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Journey Roadmap Presentation Template</vt:lpstr>
      <vt:lpstr>Overview</vt:lpstr>
      <vt:lpstr>Business and Technical Requirements</vt:lpstr>
      <vt:lpstr>Stakeholders and Partners</vt:lpstr>
      <vt:lpstr>Business Environment</vt:lpstr>
      <vt:lpstr>Products and Solutions </vt:lpstr>
      <vt:lpstr>SAP Team Training Strategies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Scott</dc:creator>
  <cp:lastModifiedBy>Linda Scott</cp:lastModifiedBy>
  <cp:revision>10</cp:revision>
  <dcterms:created xsi:type="dcterms:W3CDTF">2022-12-03T14:16:29Z</dcterms:created>
  <dcterms:modified xsi:type="dcterms:W3CDTF">2022-12-05T00:10:35Z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0x010100ED936FB306F8DB41A799ACF908C7C4CB</vt:lpwstr>
  </property>
</Properties>
</file>