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27"/>
  </p:notesMasterIdLst>
  <p:sldIdLst>
    <p:sldId id="256" r:id="rId5"/>
    <p:sldId id="257" r:id="rId6"/>
    <p:sldId id="275" r:id="rId7"/>
    <p:sldId id="310" r:id="rId8"/>
    <p:sldId id="311" r:id="rId9"/>
    <p:sldId id="276" r:id="rId10"/>
    <p:sldId id="277" r:id="rId11"/>
    <p:sldId id="278" r:id="rId12"/>
    <p:sldId id="279" r:id="rId13"/>
    <p:sldId id="312" r:id="rId14"/>
    <p:sldId id="296" r:id="rId15"/>
    <p:sldId id="297" r:id="rId16"/>
    <p:sldId id="313" r:id="rId17"/>
    <p:sldId id="285" r:id="rId18"/>
    <p:sldId id="286" r:id="rId19"/>
    <p:sldId id="287" r:id="rId20"/>
    <p:sldId id="314" r:id="rId21"/>
    <p:sldId id="315" r:id="rId22"/>
    <p:sldId id="316" r:id="rId23"/>
    <p:sldId id="317" r:id="rId24"/>
    <p:sldId id="302" r:id="rId25"/>
    <p:sldId id="318"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36" roundtripDataSignature="AMtx7miLeeFCHKIxvDV88uNvJXY0E4gFm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23D89B-822C-4369-9E6A-9DE591A346A6}" v="1285" dt="2022-12-21T09:18:54.182"/>
    <p1510:client id="{E3CF3057-C215-4D06-B6FC-308964D9CA31}" v="8" dt="2022-12-21T15:07:14.085"/>
  </p1510:revLst>
</p1510:revInfo>
</file>

<file path=ppt/tableStyles.xml><?xml version="1.0" encoding="utf-8"?>
<a:tblStyleLst xmlns:a="http://schemas.openxmlformats.org/drawingml/2006/main" def="{30D05B44-10EC-4CF8-942C-125879D100A4}">
  <a:tblStyle styleId="{30D05B44-10EC-4CF8-942C-125879D100A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6E7"/>
          </a:solidFill>
        </a:fill>
      </a:tcStyle>
    </a:wholeTbl>
    <a:band1H>
      <a:tcTxStyle/>
      <a:tcStyle>
        <a:tcBdr/>
        <a:fill>
          <a:solidFill>
            <a:srgbClr val="DDECCC"/>
          </a:solidFill>
        </a:fill>
      </a:tcStyle>
    </a:band1H>
    <a:band2H>
      <a:tcTxStyle/>
      <a:tcStyle>
        <a:tcBdr/>
      </a:tcStyle>
    </a:band2H>
    <a:band1V>
      <a:tcTxStyle/>
      <a:tcStyle>
        <a:tcBdr/>
        <a:fill>
          <a:solidFill>
            <a:srgbClr val="DDECCC"/>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42"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36"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ra Nair" userId="2fc897e8-1c36-4ca3-81fb-096345528a9d" providerId="ADAL" clId="{E3CF3057-C215-4D06-B6FC-308964D9CA31}"/>
    <pc:docChg chg="modSld">
      <pc:chgData name="Chitra Nair" userId="2fc897e8-1c36-4ca3-81fb-096345528a9d" providerId="ADAL" clId="{E3CF3057-C215-4D06-B6FC-308964D9CA31}" dt="2022-12-21T15:07:16.146" v="0" actId="2"/>
      <pc:docMkLst>
        <pc:docMk/>
      </pc:docMkLst>
      <pc:sldChg chg="modSp mod">
        <pc:chgData name="Chitra Nair" userId="2fc897e8-1c36-4ca3-81fb-096345528a9d" providerId="ADAL" clId="{E3CF3057-C215-4D06-B6FC-308964D9CA31}" dt="2022-12-21T15:07:16.146" v="0" actId="2"/>
        <pc:sldMkLst>
          <pc:docMk/>
          <pc:sldMk cId="1991236961" sldId="287"/>
        </pc:sldMkLst>
        <pc:spChg chg="mod">
          <ac:chgData name="Chitra Nair" userId="2fc897e8-1c36-4ca3-81fb-096345528a9d" providerId="ADAL" clId="{E3CF3057-C215-4D06-B6FC-308964D9CA31}" dt="2022-12-21T15:07:16.146" v="0" actId="2"/>
          <ac:spMkLst>
            <pc:docMk/>
            <pc:sldMk cId="1991236961" sldId="287"/>
            <ac:spMk id="3" creationId="{48D75E05-D67D-FE73-F03A-92D52C7D1094}"/>
          </ac:spMkLst>
        </pc:spChg>
      </pc:sldChg>
    </pc:docChg>
  </pc:docChgLst>
  <pc:docChgLst>
    <pc:chgData name="Chitra Nair" userId="2fc897e8-1c36-4ca3-81fb-096345528a9d" providerId="ADAL" clId="{4F23D89B-822C-4369-9E6A-9DE591A346A6}"/>
    <pc:docChg chg="undo custSel addSld delSld modSld sldOrd">
      <pc:chgData name="Chitra Nair" userId="2fc897e8-1c36-4ca3-81fb-096345528a9d" providerId="ADAL" clId="{4F23D89B-822C-4369-9E6A-9DE591A346A6}" dt="2022-12-21T09:18:54.182" v="4574" actId="20577"/>
      <pc:docMkLst>
        <pc:docMk/>
      </pc:docMkLst>
      <pc:sldChg chg="modSp mod">
        <pc:chgData name="Chitra Nair" userId="2fc897e8-1c36-4ca3-81fb-096345528a9d" providerId="ADAL" clId="{4F23D89B-822C-4369-9E6A-9DE591A346A6}" dt="2022-12-19T06:02:18.320" v="25" actId="20577"/>
        <pc:sldMkLst>
          <pc:docMk/>
          <pc:sldMk cId="0" sldId="256"/>
        </pc:sldMkLst>
        <pc:spChg chg="mod">
          <ac:chgData name="Chitra Nair" userId="2fc897e8-1c36-4ca3-81fb-096345528a9d" providerId="ADAL" clId="{4F23D89B-822C-4369-9E6A-9DE591A346A6}" dt="2022-12-19T06:02:18.320" v="25" actId="20577"/>
          <ac:spMkLst>
            <pc:docMk/>
            <pc:sldMk cId="0" sldId="256"/>
            <ac:spMk id="106" creationId="{00000000-0000-0000-0000-000000000000}"/>
          </ac:spMkLst>
        </pc:spChg>
      </pc:sldChg>
      <pc:sldChg chg="addSp delSp modSp mod delAnim modAnim">
        <pc:chgData name="Chitra Nair" userId="2fc897e8-1c36-4ca3-81fb-096345528a9d" providerId="ADAL" clId="{4F23D89B-822C-4369-9E6A-9DE591A346A6}" dt="2022-12-21T08:10:22.685" v="4086" actId="20577"/>
        <pc:sldMkLst>
          <pc:docMk/>
          <pc:sldMk cId="0" sldId="257"/>
        </pc:sldMkLst>
        <pc:spChg chg="add del mod">
          <ac:chgData name="Chitra Nair" userId="2fc897e8-1c36-4ca3-81fb-096345528a9d" providerId="ADAL" clId="{4F23D89B-822C-4369-9E6A-9DE591A346A6}" dt="2022-12-21T07:41:02.759" v="3568" actId="478"/>
          <ac:spMkLst>
            <pc:docMk/>
            <pc:sldMk cId="0" sldId="257"/>
            <ac:spMk id="2" creationId="{414EA518-97E6-6EF0-BC96-702545D70B58}"/>
          </ac:spMkLst>
        </pc:spChg>
        <pc:spChg chg="add mod">
          <ac:chgData name="Chitra Nair" userId="2fc897e8-1c36-4ca3-81fb-096345528a9d" providerId="ADAL" clId="{4F23D89B-822C-4369-9E6A-9DE591A346A6}" dt="2022-12-21T07:46:01.177" v="3737" actId="555"/>
          <ac:spMkLst>
            <pc:docMk/>
            <pc:sldMk cId="0" sldId="257"/>
            <ac:spMk id="3" creationId="{7044602F-4694-0E65-B9CA-EEB3F9F567D4}"/>
          </ac:spMkLst>
        </pc:spChg>
        <pc:spChg chg="add mod">
          <ac:chgData name="Chitra Nair" userId="2fc897e8-1c36-4ca3-81fb-096345528a9d" providerId="ADAL" clId="{4F23D89B-822C-4369-9E6A-9DE591A346A6}" dt="2022-12-21T07:46:01.177" v="3737" actId="555"/>
          <ac:spMkLst>
            <pc:docMk/>
            <pc:sldMk cId="0" sldId="257"/>
            <ac:spMk id="4" creationId="{6861333F-1991-EBD4-0161-EA7DFC5C6726}"/>
          </ac:spMkLst>
        </pc:spChg>
        <pc:spChg chg="add mod">
          <ac:chgData name="Chitra Nair" userId="2fc897e8-1c36-4ca3-81fb-096345528a9d" providerId="ADAL" clId="{4F23D89B-822C-4369-9E6A-9DE591A346A6}" dt="2022-12-21T07:46:01.177" v="3737" actId="555"/>
          <ac:spMkLst>
            <pc:docMk/>
            <pc:sldMk cId="0" sldId="257"/>
            <ac:spMk id="5" creationId="{9976E153-9C43-C517-D1C2-029A5486D3C4}"/>
          </ac:spMkLst>
        </pc:spChg>
        <pc:spChg chg="add mod">
          <ac:chgData name="Chitra Nair" userId="2fc897e8-1c36-4ca3-81fb-096345528a9d" providerId="ADAL" clId="{4F23D89B-822C-4369-9E6A-9DE591A346A6}" dt="2022-12-21T08:10:22.685" v="4086" actId="20577"/>
          <ac:spMkLst>
            <pc:docMk/>
            <pc:sldMk cId="0" sldId="257"/>
            <ac:spMk id="6" creationId="{E32CAFAC-9993-5C61-C310-699A41EA0077}"/>
          </ac:spMkLst>
        </pc:spChg>
        <pc:spChg chg="add mod">
          <ac:chgData name="Chitra Nair" userId="2fc897e8-1c36-4ca3-81fb-096345528a9d" providerId="ADAL" clId="{4F23D89B-822C-4369-9E6A-9DE591A346A6}" dt="2022-12-21T08:09:24.264" v="4080" actId="1076"/>
          <ac:spMkLst>
            <pc:docMk/>
            <pc:sldMk cId="0" sldId="257"/>
            <ac:spMk id="7" creationId="{CB953C09-8510-E28B-15D0-3EAA44F4A85F}"/>
          </ac:spMkLst>
        </pc:spChg>
        <pc:spChg chg="add del mod">
          <ac:chgData name="Chitra Nair" userId="2fc897e8-1c36-4ca3-81fb-096345528a9d" providerId="ADAL" clId="{4F23D89B-822C-4369-9E6A-9DE591A346A6}" dt="2022-12-21T07:47:21.664" v="3767" actId="478"/>
          <ac:spMkLst>
            <pc:docMk/>
            <pc:sldMk cId="0" sldId="257"/>
            <ac:spMk id="8" creationId="{E0236F15-D5CC-4F0D-3820-5B922AD15935}"/>
          </ac:spMkLst>
        </pc:spChg>
        <pc:spChg chg="add mod">
          <ac:chgData name="Chitra Nair" userId="2fc897e8-1c36-4ca3-81fb-096345528a9d" providerId="ADAL" clId="{4F23D89B-822C-4369-9E6A-9DE591A346A6}" dt="2022-12-21T07:47:58.267" v="3782" actId="1076"/>
          <ac:spMkLst>
            <pc:docMk/>
            <pc:sldMk cId="0" sldId="257"/>
            <ac:spMk id="16" creationId="{3AE9FF12-14EB-2EC9-D408-8B1D2DDCE8E5}"/>
          </ac:spMkLst>
        </pc:spChg>
        <pc:spChg chg="add mod">
          <ac:chgData name="Chitra Nair" userId="2fc897e8-1c36-4ca3-81fb-096345528a9d" providerId="ADAL" clId="{4F23D89B-822C-4369-9E6A-9DE591A346A6}" dt="2022-12-21T08:09:24.264" v="4080" actId="1076"/>
          <ac:spMkLst>
            <pc:docMk/>
            <pc:sldMk cId="0" sldId="257"/>
            <ac:spMk id="33" creationId="{21053791-DB3D-058F-4C8D-37C7D0F2A08C}"/>
          </ac:spMkLst>
        </pc:spChg>
        <pc:spChg chg="add del mod">
          <ac:chgData name="Chitra Nair" userId="2fc897e8-1c36-4ca3-81fb-096345528a9d" providerId="ADAL" clId="{4F23D89B-822C-4369-9E6A-9DE591A346A6}" dt="2022-12-19T08:12:16.317" v="855" actId="478"/>
          <ac:spMkLst>
            <pc:docMk/>
            <pc:sldMk cId="0" sldId="257"/>
            <ac:spMk id="34" creationId="{3C62EA86-C742-9CB9-B9D2-F2F23815FEB1}"/>
          </ac:spMkLst>
        </pc:spChg>
        <pc:spChg chg="add mod">
          <ac:chgData name="Chitra Nair" userId="2fc897e8-1c36-4ca3-81fb-096345528a9d" providerId="ADAL" clId="{4F23D89B-822C-4369-9E6A-9DE591A346A6}" dt="2022-12-21T07:49:17.173" v="3802" actId="1037"/>
          <ac:spMkLst>
            <pc:docMk/>
            <pc:sldMk cId="0" sldId="257"/>
            <ac:spMk id="34" creationId="{B6E57166-5E35-E258-C8E2-2F3FF1FD6E0F}"/>
          </ac:spMkLst>
        </pc:spChg>
        <pc:spChg chg="add del mod">
          <ac:chgData name="Chitra Nair" userId="2fc897e8-1c36-4ca3-81fb-096345528a9d" providerId="ADAL" clId="{4F23D89B-822C-4369-9E6A-9DE591A346A6}" dt="2022-12-21T07:48:11.001" v="3788" actId="478"/>
          <ac:spMkLst>
            <pc:docMk/>
            <pc:sldMk cId="0" sldId="257"/>
            <ac:spMk id="39" creationId="{DB538805-0A32-5547-45DB-4EA1E99EFEA3}"/>
          </ac:spMkLst>
        </pc:spChg>
        <pc:spChg chg="mod">
          <ac:chgData name="Chitra Nair" userId="2fc897e8-1c36-4ca3-81fb-096345528a9d" providerId="ADAL" clId="{4F23D89B-822C-4369-9E6A-9DE591A346A6}" dt="2022-12-19T08:15:52.222" v="899" actId="6549"/>
          <ac:spMkLst>
            <pc:docMk/>
            <pc:sldMk cId="0" sldId="257"/>
            <ac:spMk id="114" creationId="{00000000-0000-0000-0000-000000000000}"/>
          </ac:spMkLst>
        </pc:spChg>
        <pc:spChg chg="del mod">
          <ac:chgData name="Chitra Nair" userId="2fc897e8-1c36-4ca3-81fb-096345528a9d" providerId="ADAL" clId="{4F23D89B-822C-4369-9E6A-9DE591A346A6}" dt="2022-12-21T07:41:14.866" v="3570" actId="478"/>
          <ac:spMkLst>
            <pc:docMk/>
            <pc:sldMk cId="0" sldId="257"/>
            <ac:spMk id="115" creationId="{00000000-0000-0000-0000-000000000000}"/>
          </ac:spMkLst>
        </pc:spChg>
        <pc:cxnChg chg="add del mod">
          <ac:chgData name="Chitra Nair" userId="2fc897e8-1c36-4ca3-81fb-096345528a9d" providerId="ADAL" clId="{4F23D89B-822C-4369-9E6A-9DE591A346A6}" dt="2022-12-21T07:41:05.653" v="3569" actId="478"/>
          <ac:cxnSpMkLst>
            <pc:docMk/>
            <pc:sldMk cId="0" sldId="257"/>
            <ac:cxnSpMk id="10" creationId="{977026DA-9FB5-185F-B6AE-B93215BCA0A6}"/>
          </ac:cxnSpMkLst>
        </pc:cxnChg>
        <pc:cxnChg chg="add mod">
          <ac:chgData name="Chitra Nair" userId="2fc897e8-1c36-4ca3-81fb-096345528a9d" providerId="ADAL" clId="{4F23D89B-822C-4369-9E6A-9DE591A346A6}" dt="2022-12-21T07:46:01.177" v="3737" actId="555"/>
          <ac:cxnSpMkLst>
            <pc:docMk/>
            <pc:sldMk cId="0" sldId="257"/>
            <ac:cxnSpMk id="11" creationId="{337CD1F8-8914-4A6C-819D-BF6B46E504B3}"/>
          </ac:cxnSpMkLst>
        </pc:cxnChg>
        <pc:cxnChg chg="add mod">
          <ac:chgData name="Chitra Nair" userId="2fc897e8-1c36-4ca3-81fb-096345528a9d" providerId="ADAL" clId="{4F23D89B-822C-4369-9E6A-9DE591A346A6}" dt="2022-12-21T07:46:01.177" v="3737" actId="555"/>
          <ac:cxnSpMkLst>
            <pc:docMk/>
            <pc:sldMk cId="0" sldId="257"/>
            <ac:cxnSpMk id="15" creationId="{8ED8B56A-C120-A087-49DB-0949D1F4EA3B}"/>
          </ac:cxnSpMkLst>
        </pc:cxnChg>
        <pc:cxnChg chg="add mod">
          <ac:chgData name="Chitra Nair" userId="2fc897e8-1c36-4ca3-81fb-096345528a9d" providerId="ADAL" clId="{4F23D89B-822C-4369-9E6A-9DE591A346A6}" dt="2022-12-21T07:47:58.267" v="3782" actId="1076"/>
          <ac:cxnSpMkLst>
            <pc:docMk/>
            <pc:sldMk cId="0" sldId="257"/>
            <ac:cxnSpMk id="17" creationId="{F89979FB-4E64-6F4B-C106-B8D2D7F4B8F6}"/>
          </ac:cxnSpMkLst>
        </pc:cxnChg>
        <pc:cxnChg chg="add mod">
          <ac:chgData name="Chitra Nair" userId="2fc897e8-1c36-4ca3-81fb-096345528a9d" providerId="ADAL" clId="{4F23D89B-822C-4369-9E6A-9DE591A346A6}" dt="2022-12-21T07:46:13.779" v="3739" actId="14100"/>
          <ac:cxnSpMkLst>
            <pc:docMk/>
            <pc:sldMk cId="0" sldId="257"/>
            <ac:cxnSpMk id="19" creationId="{6827024A-AEDD-3B64-B7B6-9D4FA896CF36}"/>
          </ac:cxnSpMkLst>
        </pc:cxnChg>
        <pc:cxnChg chg="add mod">
          <ac:chgData name="Chitra Nair" userId="2fc897e8-1c36-4ca3-81fb-096345528a9d" providerId="ADAL" clId="{4F23D89B-822C-4369-9E6A-9DE591A346A6}" dt="2022-12-21T08:09:38.675" v="4084" actId="14100"/>
          <ac:cxnSpMkLst>
            <pc:docMk/>
            <pc:sldMk cId="0" sldId="257"/>
            <ac:cxnSpMk id="21" creationId="{43A2AFEF-0AC7-B998-1BEA-6EB232273876}"/>
          </ac:cxnSpMkLst>
        </pc:cxnChg>
        <pc:cxnChg chg="add mod">
          <ac:chgData name="Chitra Nair" userId="2fc897e8-1c36-4ca3-81fb-096345528a9d" providerId="ADAL" clId="{4F23D89B-822C-4369-9E6A-9DE591A346A6}" dt="2022-12-21T08:09:32.151" v="4083" actId="14100"/>
          <ac:cxnSpMkLst>
            <pc:docMk/>
            <pc:sldMk cId="0" sldId="257"/>
            <ac:cxnSpMk id="23" creationId="{73D77793-7BA1-4730-6B92-01AEA2C73D04}"/>
          </ac:cxnSpMkLst>
        </pc:cxnChg>
        <pc:cxnChg chg="add mod">
          <ac:chgData name="Chitra Nair" userId="2fc897e8-1c36-4ca3-81fb-096345528a9d" providerId="ADAL" clId="{4F23D89B-822C-4369-9E6A-9DE591A346A6}" dt="2022-12-21T08:09:24.264" v="4080" actId="1076"/>
          <ac:cxnSpMkLst>
            <pc:docMk/>
            <pc:sldMk cId="0" sldId="257"/>
            <ac:cxnSpMk id="28" creationId="{128E6993-A484-55D2-FC9E-F97497A65B40}"/>
          </ac:cxnSpMkLst>
        </pc:cxnChg>
        <pc:cxnChg chg="add mod">
          <ac:chgData name="Chitra Nair" userId="2fc897e8-1c36-4ca3-81fb-096345528a9d" providerId="ADAL" clId="{4F23D89B-822C-4369-9E6A-9DE591A346A6}" dt="2022-12-21T08:09:24.264" v="4080" actId="1076"/>
          <ac:cxnSpMkLst>
            <pc:docMk/>
            <pc:sldMk cId="0" sldId="257"/>
            <ac:cxnSpMk id="30" creationId="{FED0C867-60D6-6FC5-4D5D-8F2B0D9F2F3B}"/>
          </ac:cxnSpMkLst>
        </pc:cxnChg>
        <pc:cxnChg chg="add del mod">
          <ac:chgData name="Chitra Nair" userId="2fc897e8-1c36-4ca3-81fb-096345528a9d" providerId="ADAL" clId="{4F23D89B-822C-4369-9E6A-9DE591A346A6}" dt="2022-12-21T07:47:24.520" v="3768" actId="478"/>
          <ac:cxnSpMkLst>
            <pc:docMk/>
            <pc:sldMk cId="0" sldId="257"/>
            <ac:cxnSpMk id="31" creationId="{0F8565CA-36F1-9CEB-8072-75AD03F1ED0B}"/>
          </ac:cxnSpMkLst>
        </pc:cxnChg>
        <pc:cxnChg chg="add del mod">
          <ac:chgData name="Chitra Nair" userId="2fc897e8-1c36-4ca3-81fb-096345528a9d" providerId="ADAL" clId="{4F23D89B-822C-4369-9E6A-9DE591A346A6}" dt="2022-12-21T07:48:13.869" v="3789" actId="478"/>
          <ac:cxnSpMkLst>
            <pc:docMk/>
            <pc:sldMk cId="0" sldId="257"/>
            <ac:cxnSpMk id="36" creationId="{473E3929-9EE3-9FB7-C071-5687AAD32F0A}"/>
          </ac:cxnSpMkLst>
        </pc:cxnChg>
        <pc:cxnChg chg="add del mod">
          <ac:chgData name="Chitra Nair" userId="2fc897e8-1c36-4ca3-81fb-096345528a9d" providerId="ADAL" clId="{4F23D89B-822C-4369-9E6A-9DE591A346A6}" dt="2022-12-19T08:12:50.851" v="858"/>
          <ac:cxnSpMkLst>
            <pc:docMk/>
            <pc:sldMk cId="0" sldId="257"/>
            <ac:cxnSpMk id="37" creationId="{7AB8FAFB-F914-6884-04D7-84FA98C190F5}"/>
          </ac:cxnSpMkLst>
        </pc:cxnChg>
        <pc:cxnChg chg="add del mod">
          <ac:chgData name="Chitra Nair" userId="2fc897e8-1c36-4ca3-81fb-096345528a9d" providerId="ADAL" clId="{4F23D89B-822C-4369-9E6A-9DE591A346A6}" dt="2022-12-19T08:12:58.781" v="860"/>
          <ac:cxnSpMkLst>
            <pc:docMk/>
            <pc:sldMk cId="0" sldId="257"/>
            <ac:cxnSpMk id="38" creationId="{32583EE8-8901-7FC7-1352-8EC35C49F1CE}"/>
          </ac:cxnSpMkLst>
        </pc:cxnChg>
      </pc:sldChg>
      <pc:sldChg chg="modSp del mod">
        <pc:chgData name="Chitra Nair" userId="2fc897e8-1c36-4ca3-81fb-096345528a9d" providerId="ADAL" clId="{4F23D89B-822C-4369-9E6A-9DE591A346A6}" dt="2022-12-19T07:02:33.840" v="388" actId="47"/>
        <pc:sldMkLst>
          <pc:docMk/>
          <pc:sldMk cId="0" sldId="258"/>
        </pc:sldMkLst>
        <pc:spChg chg="mod">
          <ac:chgData name="Chitra Nair" userId="2fc897e8-1c36-4ca3-81fb-096345528a9d" providerId="ADAL" clId="{4F23D89B-822C-4369-9E6A-9DE591A346A6}" dt="2022-12-19T06:58:02.672" v="346" actId="20577"/>
          <ac:spMkLst>
            <pc:docMk/>
            <pc:sldMk cId="0" sldId="258"/>
            <ac:spMk id="120" creationId="{00000000-0000-0000-0000-000000000000}"/>
          </ac:spMkLst>
        </pc:spChg>
        <pc:spChg chg="mod">
          <ac:chgData name="Chitra Nair" userId="2fc897e8-1c36-4ca3-81fb-096345528a9d" providerId="ADAL" clId="{4F23D89B-822C-4369-9E6A-9DE591A346A6}" dt="2022-12-19T06:58:44.413" v="349"/>
          <ac:spMkLst>
            <pc:docMk/>
            <pc:sldMk cId="0" sldId="258"/>
            <ac:spMk id="121" creationId="{00000000-0000-0000-0000-000000000000}"/>
          </ac:spMkLst>
        </pc:spChg>
      </pc:sldChg>
      <pc:sldChg chg="del">
        <pc:chgData name="Chitra Nair" userId="2fc897e8-1c36-4ca3-81fb-096345528a9d" providerId="ADAL" clId="{4F23D89B-822C-4369-9E6A-9DE591A346A6}" dt="2022-12-19T07:02:34.237" v="389" actId="47"/>
        <pc:sldMkLst>
          <pc:docMk/>
          <pc:sldMk cId="0" sldId="259"/>
        </pc:sldMkLst>
      </pc:sldChg>
      <pc:sldChg chg="del">
        <pc:chgData name="Chitra Nair" userId="2fc897e8-1c36-4ca3-81fb-096345528a9d" providerId="ADAL" clId="{4F23D89B-822C-4369-9E6A-9DE591A346A6}" dt="2022-12-19T07:02:34.904" v="390" actId="47"/>
        <pc:sldMkLst>
          <pc:docMk/>
          <pc:sldMk cId="0" sldId="260"/>
        </pc:sldMkLst>
      </pc:sldChg>
      <pc:sldChg chg="del">
        <pc:chgData name="Chitra Nair" userId="2fc897e8-1c36-4ca3-81fb-096345528a9d" providerId="ADAL" clId="{4F23D89B-822C-4369-9E6A-9DE591A346A6}" dt="2022-12-19T07:02:35.467" v="391" actId="47"/>
        <pc:sldMkLst>
          <pc:docMk/>
          <pc:sldMk cId="0" sldId="261"/>
        </pc:sldMkLst>
      </pc:sldChg>
      <pc:sldChg chg="del">
        <pc:chgData name="Chitra Nair" userId="2fc897e8-1c36-4ca3-81fb-096345528a9d" providerId="ADAL" clId="{4F23D89B-822C-4369-9E6A-9DE591A346A6}" dt="2022-12-19T07:02:36.924" v="392" actId="47"/>
        <pc:sldMkLst>
          <pc:docMk/>
          <pc:sldMk cId="0" sldId="262"/>
        </pc:sldMkLst>
      </pc:sldChg>
      <pc:sldChg chg="del">
        <pc:chgData name="Chitra Nair" userId="2fc897e8-1c36-4ca3-81fb-096345528a9d" providerId="ADAL" clId="{4F23D89B-822C-4369-9E6A-9DE591A346A6}" dt="2022-12-19T07:02:37.609" v="393" actId="47"/>
        <pc:sldMkLst>
          <pc:docMk/>
          <pc:sldMk cId="0" sldId="263"/>
        </pc:sldMkLst>
      </pc:sldChg>
      <pc:sldChg chg="del">
        <pc:chgData name="Chitra Nair" userId="2fc897e8-1c36-4ca3-81fb-096345528a9d" providerId="ADAL" clId="{4F23D89B-822C-4369-9E6A-9DE591A346A6}" dt="2022-12-19T07:02:38.238" v="394" actId="47"/>
        <pc:sldMkLst>
          <pc:docMk/>
          <pc:sldMk cId="0" sldId="264"/>
        </pc:sldMkLst>
      </pc:sldChg>
      <pc:sldChg chg="del">
        <pc:chgData name="Chitra Nair" userId="2fc897e8-1c36-4ca3-81fb-096345528a9d" providerId="ADAL" clId="{4F23D89B-822C-4369-9E6A-9DE591A346A6}" dt="2022-12-19T07:02:39.709" v="395" actId="47"/>
        <pc:sldMkLst>
          <pc:docMk/>
          <pc:sldMk cId="0" sldId="265"/>
        </pc:sldMkLst>
      </pc:sldChg>
      <pc:sldChg chg="del">
        <pc:chgData name="Chitra Nair" userId="2fc897e8-1c36-4ca3-81fb-096345528a9d" providerId="ADAL" clId="{4F23D89B-822C-4369-9E6A-9DE591A346A6}" dt="2022-12-19T07:02:40.185" v="396" actId="47"/>
        <pc:sldMkLst>
          <pc:docMk/>
          <pc:sldMk cId="0" sldId="266"/>
        </pc:sldMkLst>
      </pc:sldChg>
      <pc:sldChg chg="del">
        <pc:chgData name="Chitra Nair" userId="2fc897e8-1c36-4ca3-81fb-096345528a9d" providerId="ADAL" clId="{4F23D89B-822C-4369-9E6A-9DE591A346A6}" dt="2022-12-19T07:02:40.759" v="397" actId="47"/>
        <pc:sldMkLst>
          <pc:docMk/>
          <pc:sldMk cId="0" sldId="267"/>
        </pc:sldMkLst>
      </pc:sldChg>
      <pc:sldChg chg="del">
        <pc:chgData name="Chitra Nair" userId="2fc897e8-1c36-4ca3-81fb-096345528a9d" providerId="ADAL" clId="{4F23D89B-822C-4369-9E6A-9DE591A346A6}" dt="2022-12-19T07:02:41.368" v="398" actId="47"/>
        <pc:sldMkLst>
          <pc:docMk/>
          <pc:sldMk cId="0" sldId="268"/>
        </pc:sldMkLst>
      </pc:sldChg>
      <pc:sldChg chg="modSp add del mod ord">
        <pc:chgData name="Chitra Nair" userId="2fc897e8-1c36-4ca3-81fb-096345528a9d" providerId="ADAL" clId="{4F23D89B-822C-4369-9E6A-9DE591A346A6}" dt="2022-12-21T08:28:50.593" v="4288" actId="47"/>
        <pc:sldMkLst>
          <pc:docMk/>
          <pc:sldMk cId="0" sldId="269"/>
        </pc:sldMkLst>
        <pc:spChg chg="mod">
          <ac:chgData name="Chitra Nair" userId="2fc897e8-1c36-4ca3-81fb-096345528a9d" providerId="ADAL" clId="{4F23D89B-822C-4369-9E6A-9DE591A346A6}" dt="2022-12-19T10:53:01.092" v="2883" actId="20577"/>
          <ac:spMkLst>
            <pc:docMk/>
            <pc:sldMk cId="0" sldId="269"/>
            <ac:spMk id="188" creationId="{00000000-0000-0000-0000-000000000000}"/>
          </ac:spMkLst>
        </pc:spChg>
        <pc:graphicFrameChg chg="mod modGraphic">
          <ac:chgData name="Chitra Nair" userId="2fc897e8-1c36-4ca3-81fb-096345528a9d" providerId="ADAL" clId="{4F23D89B-822C-4369-9E6A-9DE591A346A6}" dt="2022-12-19T10:52:32.316" v="2867" actId="14100"/>
          <ac:graphicFrameMkLst>
            <pc:docMk/>
            <pc:sldMk cId="0" sldId="269"/>
            <ac:graphicFrameMk id="189" creationId="{00000000-0000-0000-0000-000000000000}"/>
          </ac:graphicFrameMkLst>
        </pc:graphicFrameChg>
      </pc:sldChg>
      <pc:sldChg chg="del">
        <pc:chgData name="Chitra Nair" userId="2fc897e8-1c36-4ca3-81fb-096345528a9d" providerId="ADAL" clId="{4F23D89B-822C-4369-9E6A-9DE591A346A6}" dt="2022-12-19T08:48:50.329" v="1290" actId="47"/>
        <pc:sldMkLst>
          <pc:docMk/>
          <pc:sldMk cId="0" sldId="270"/>
        </pc:sldMkLst>
      </pc:sldChg>
      <pc:sldChg chg="modSp del mod">
        <pc:chgData name="Chitra Nair" userId="2fc897e8-1c36-4ca3-81fb-096345528a9d" providerId="ADAL" clId="{4F23D89B-822C-4369-9E6A-9DE591A346A6}" dt="2022-12-19T08:49:51.372" v="1357" actId="47"/>
        <pc:sldMkLst>
          <pc:docMk/>
          <pc:sldMk cId="0" sldId="271"/>
        </pc:sldMkLst>
        <pc:spChg chg="mod">
          <ac:chgData name="Chitra Nair" userId="2fc897e8-1c36-4ca3-81fb-096345528a9d" providerId="ADAL" clId="{4F23D89B-822C-4369-9E6A-9DE591A346A6}" dt="2022-12-19T08:36:39.188" v="1262" actId="20577"/>
          <ac:spMkLst>
            <pc:docMk/>
            <pc:sldMk cId="0" sldId="271"/>
            <ac:spMk id="203" creationId="{00000000-0000-0000-0000-000000000000}"/>
          </ac:spMkLst>
        </pc:spChg>
      </pc:sldChg>
      <pc:sldChg chg="modSp new del mod modNotesTx">
        <pc:chgData name="Chitra Nair" userId="2fc897e8-1c36-4ca3-81fb-096345528a9d" providerId="ADAL" clId="{4F23D89B-822C-4369-9E6A-9DE591A346A6}" dt="2022-12-19T08:23:54.813" v="1007" actId="47"/>
        <pc:sldMkLst>
          <pc:docMk/>
          <pc:sldMk cId="2082035158" sldId="272"/>
        </pc:sldMkLst>
        <pc:spChg chg="mod">
          <ac:chgData name="Chitra Nair" userId="2fc897e8-1c36-4ca3-81fb-096345528a9d" providerId="ADAL" clId="{4F23D89B-822C-4369-9E6A-9DE591A346A6}" dt="2022-12-19T06:03:22.544" v="43" actId="20577"/>
          <ac:spMkLst>
            <pc:docMk/>
            <pc:sldMk cId="2082035158" sldId="272"/>
            <ac:spMk id="2" creationId="{4D3DD951-1F94-E477-14DE-78FD32B321EB}"/>
          </ac:spMkLst>
        </pc:spChg>
        <pc:spChg chg="mod">
          <ac:chgData name="Chitra Nair" userId="2fc897e8-1c36-4ca3-81fb-096345528a9d" providerId="ADAL" clId="{4F23D89B-822C-4369-9E6A-9DE591A346A6}" dt="2022-12-19T06:05:16.461" v="201" actId="20577"/>
          <ac:spMkLst>
            <pc:docMk/>
            <pc:sldMk cId="2082035158" sldId="272"/>
            <ac:spMk id="3" creationId="{B43C424F-C93A-16C6-3A7D-B2ED3EB233E0}"/>
          </ac:spMkLst>
        </pc:spChg>
      </pc:sldChg>
      <pc:sldChg chg="modSp del mod">
        <pc:chgData name="Chitra Nair" userId="2fc897e8-1c36-4ca3-81fb-096345528a9d" providerId="ADAL" clId="{4F23D89B-822C-4369-9E6A-9DE591A346A6}" dt="2022-12-19T08:26:54.220" v="1070" actId="2696"/>
        <pc:sldMkLst>
          <pc:docMk/>
          <pc:sldMk cId="1847673167" sldId="273"/>
        </pc:sldMkLst>
        <pc:spChg chg="mod">
          <ac:chgData name="Chitra Nair" userId="2fc897e8-1c36-4ca3-81fb-096345528a9d" providerId="ADAL" clId="{4F23D89B-822C-4369-9E6A-9DE591A346A6}" dt="2022-12-19T06:06:05.450" v="292" actId="20577"/>
          <ac:spMkLst>
            <pc:docMk/>
            <pc:sldMk cId="1847673167" sldId="273"/>
            <ac:spMk id="2" creationId="{4D3DD951-1F94-E477-14DE-78FD32B321EB}"/>
          </ac:spMkLst>
        </pc:spChg>
      </pc:sldChg>
      <pc:sldChg chg="modSp del mod">
        <pc:chgData name="Chitra Nair" userId="2fc897e8-1c36-4ca3-81fb-096345528a9d" providerId="ADAL" clId="{4F23D89B-822C-4369-9E6A-9DE591A346A6}" dt="2022-12-19T08:21:31.652" v="957" actId="47"/>
        <pc:sldMkLst>
          <pc:docMk/>
          <pc:sldMk cId="3142356230" sldId="274"/>
        </pc:sldMkLst>
        <pc:spChg chg="mod">
          <ac:chgData name="Chitra Nair" userId="2fc897e8-1c36-4ca3-81fb-096345528a9d" providerId="ADAL" clId="{4F23D89B-822C-4369-9E6A-9DE591A346A6}" dt="2022-12-19T07:56:29.478" v="480" actId="20577"/>
          <ac:spMkLst>
            <pc:docMk/>
            <pc:sldMk cId="3142356230" sldId="274"/>
            <ac:spMk id="5" creationId="{14D62A37-EF37-4F57-82E1-753B0B691846}"/>
          </ac:spMkLst>
        </pc:spChg>
      </pc:sldChg>
      <pc:sldChg chg="modSp mod">
        <pc:chgData name="Chitra Nair" userId="2fc897e8-1c36-4ca3-81fb-096345528a9d" providerId="ADAL" clId="{4F23D89B-822C-4369-9E6A-9DE591A346A6}" dt="2022-12-21T09:01:13.941" v="4332" actId="20577"/>
        <pc:sldMkLst>
          <pc:docMk/>
          <pc:sldMk cId="2868871336" sldId="275"/>
        </pc:sldMkLst>
        <pc:spChg chg="mod">
          <ac:chgData name="Chitra Nair" userId="2fc897e8-1c36-4ca3-81fb-096345528a9d" providerId="ADAL" clId="{4F23D89B-822C-4369-9E6A-9DE591A346A6}" dt="2022-12-21T09:01:13.941" v="4332" actId="20577"/>
          <ac:spMkLst>
            <pc:docMk/>
            <pc:sldMk cId="2868871336" sldId="275"/>
            <ac:spMk id="2" creationId="{710A1B85-F458-482A-B630-8F80CFBEEA38}"/>
          </ac:spMkLst>
        </pc:spChg>
        <pc:spChg chg="mod">
          <ac:chgData name="Chitra Nair" userId="2fc897e8-1c36-4ca3-81fb-096345528a9d" providerId="ADAL" clId="{4F23D89B-822C-4369-9E6A-9DE591A346A6}" dt="2022-12-21T07:50:52.660" v="3833" actId="20577"/>
          <ac:spMkLst>
            <pc:docMk/>
            <pc:sldMk cId="2868871336" sldId="275"/>
            <ac:spMk id="3" creationId="{0A25F557-26B4-4097-90FD-C6512FB0FB9F}"/>
          </ac:spMkLst>
        </pc:spChg>
      </pc:sldChg>
      <pc:sldChg chg="modSp new mod">
        <pc:chgData name="Chitra Nair" userId="2fc897e8-1c36-4ca3-81fb-096345528a9d" providerId="ADAL" clId="{4F23D89B-822C-4369-9E6A-9DE591A346A6}" dt="2022-12-21T09:03:07.792" v="4376" actId="20577"/>
        <pc:sldMkLst>
          <pc:docMk/>
          <pc:sldMk cId="1600401697" sldId="276"/>
        </pc:sldMkLst>
        <pc:spChg chg="mod">
          <ac:chgData name="Chitra Nair" userId="2fc897e8-1c36-4ca3-81fb-096345528a9d" providerId="ADAL" clId="{4F23D89B-822C-4369-9E6A-9DE591A346A6}" dt="2022-12-19T06:51:50.155" v="294"/>
          <ac:spMkLst>
            <pc:docMk/>
            <pc:sldMk cId="1600401697" sldId="276"/>
            <ac:spMk id="2" creationId="{6E1B3A75-C821-449A-D499-276032434AFE}"/>
          </ac:spMkLst>
        </pc:spChg>
        <pc:spChg chg="mod">
          <ac:chgData name="Chitra Nair" userId="2fc897e8-1c36-4ca3-81fb-096345528a9d" providerId="ADAL" clId="{4F23D89B-822C-4369-9E6A-9DE591A346A6}" dt="2022-12-21T09:03:07.792" v="4376" actId="20577"/>
          <ac:spMkLst>
            <pc:docMk/>
            <pc:sldMk cId="1600401697" sldId="276"/>
            <ac:spMk id="3" creationId="{78D9AD02-F9D5-9468-6728-945FEA358A20}"/>
          </ac:spMkLst>
        </pc:spChg>
      </pc:sldChg>
      <pc:sldChg chg="modSp mod">
        <pc:chgData name="Chitra Nair" userId="2fc897e8-1c36-4ca3-81fb-096345528a9d" providerId="ADAL" clId="{4F23D89B-822C-4369-9E6A-9DE591A346A6}" dt="2022-12-21T09:05:32.767" v="4398" actId="6549"/>
        <pc:sldMkLst>
          <pc:docMk/>
          <pc:sldMk cId="2536221785" sldId="277"/>
        </pc:sldMkLst>
        <pc:spChg chg="mod">
          <ac:chgData name="Chitra Nair" userId="2fc897e8-1c36-4ca3-81fb-096345528a9d" providerId="ADAL" clId="{4F23D89B-822C-4369-9E6A-9DE591A346A6}" dt="2022-12-19T06:52:30.104" v="296"/>
          <ac:spMkLst>
            <pc:docMk/>
            <pc:sldMk cId="2536221785" sldId="277"/>
            <ac:spMk id="2" creationId="{6E1B3A75-C821-449A-D499-276032434AFE}"/>
          </ac:spMkLst>
        </pc:spChg>
        <pc:spChg chg="mod">
          <ac:chgData name="Chitra Nair" userId="2fc897e8-1c36-4ca3-81fb-096345528a9d" providerId="ADAL" clId="{4F23D89B-822C-4369-9E6A-9DE591A346A6}" dt="2022-12-21T09:05:32.767" v="4398" actId="6549"/>
          <ac:spMkLst>
            <pc:docMk/>
            <pc:sldMk cId="2536221785" sldId="277"/>
            <ac:spMk id="3" creationId="{78D9AD02-F9D5-9468-6728-945FEA358A20}"/>
          </ac:spMkLst>
        </pc:spChg>
      </pc:sldChg>
      <pc:sldChg chg="modSp mod">
        <pc:chgData name="Chitra Nair" userId="2fc897e8-1c36-4ca3-81fb-096345528a9d" providerId="ADAL" clId="{4F23D89B-822C-4369-9E6A-9DE591A346A6}" dt="2022-12-21T09:06:31.443" v="4418" actId="6549"/>
        <pc:sldMkLst>
          <pc:docMk/>
          <pc:sldMk cId="2285832995" sldId="278"/>
        </pc:sldMkLst>
        <pc:spChg chg="mod">
          <ac:chgData name="Chitra Nair" userId="2fc897e8-1c36-4ca3-81fb-096345528a9d" providerId="ADAL" clId="{4F23D89B-822C-4369-9E6A-9DE591A346A6}" dt="2022-12-19T06:53:22.861" v="300"/>
          <ac:spMkLst>
            <pc:docMk/>
            <pc:sldMk cId="2285832995" sldId="278"/>
            <ac:spMk id="2" creationId="{6E1B3A75-C821-449A-D499-276032434AFE}"/>
          </ac:spMkLst>
        </pc:spChg>
        <pc:spChg chg="mod">
          <ac:chgData name="Chitra Nair" userId="2fc897e8-1c36-4ca3-81fb-096345528a9d" providerId="ADAL" clId="{4F23D89B-822C-4369-9E6A-9DE591A346A6}" dt="2022-12-21T09:06:31.443" v="4418" actId="6549"/>
          <ac:spMkLst>
            <pc:docMk/>
            <pc:sldMk cId="2285832995" sldId="278"/>
            <ac:spMk id="3" creationId="{78D9AD02-F9D5-9468-6728-945FEA358A20}"/>
          </ac:spMkLst>
        </pc:spChg>
      </pc:sldChg>
      <pc:sldChg chg="modSp mod">
        <pc:chgData name="Chitra Nair" userId="2fc897e8-1c36-4ca3-81fb-096345528a9d" providerId="ADAL" clId="{4F23D89B-822C-4369-9E6A-9DE591A346A6}" dt="2022-12-21T09:10:21.393" v="4492" actId="20577"/>
        <pc:sldMkLst>
          <pc:docMk/>
          <pc:sldMk cId="1124633881" sldId="279"/>
        </pc:sldMkLst>
        <pc:spChg chg="mod">
          <ac:chgData name="Chitra Nair" userId="2fc897e8-1c36-4ca3-81fb-096345528a9d" providerId="ADAL" clId="{4F23D89B-822C-4369-9E6A-9DE591A346A6}" dt="2022-12-19T06:54:41.699" v="302"/>
          <ac:spMkLst>
            <pc:docMk/>
            <pc:sldMk cId="1124633881" sldId="279"/>
            <ac:spMk id="2" creationId="{6E1B3A75-C821-449A-D499-276032434AFE}"/>
          </ac:spMkLst>
        </pc:spChg>
        <pc:spChg chg="mod">
          <ac:chgData name="Chitra Nair" userId="2fc897e8-1c36-4ca3-81fb-096345528a9d" providerId="ADAL" clId="{4F23D89B-822C-4369-9E6A-9DE591A346A6}" dt="2022-12-21T09:10:21.393" v="4492" actId="20577"/>
          <ac:spMkLst>
            <pc:docMk/>
            <pc:sldMk cId="1124633881" sldId="279"/>
            <ac:spMk id="3" creationId="{78D9AD02-F9D5-9468-6728-945FEA358A20}"/>
          </ac:spMkLst>
        </pc:spChg>
      </pc:sldChg>
      <pc:sldChg chg="modSp new del mod">
        <pc:chgData name="Chitra Nair" userId="2fc897e8-1c36-4ca3-81fb-096345528a9d" providerId="ADAL" clId="{4F23D89B-822C-4369-9E6A-9DE591A346A6}" dt="2022-12-19T09:12:45.294" v="1568" actId="47"/>
        <pc:sldMkLst>
          <pc:docMk/>
          <pc:sldMk cId="2558646272" sldId="280"/>
        </pc:sldMkLst>
        <pc:spChg chg="mod">
          <ac:chgData name="Chitra Nair" userId="2fc897e8-1c36-4ca3-81fb-096345528a9d" providerId="ADAL" clId="{4F23D89B-822C-4369-9E6A-9DE591A346A6}" dt="2022-12-19T09:07:41.045" v="1478" actId="20577"/>
          <ac:spMkLst>
            <pc:docMk/>
            <pc:sldMk cId="2558646272" sldId="280"/>
            <ac:spMk id="2" creationId="{A21DECCA-8EAD-B742-8291-5949F0F8D345}"/>
          </ac:spMkLst>
        </pc:spChg>
        <pc:spChg chg="mod">
          <ac:chgData name="Chitra Nair" userId="2fc897e8-1c36-4ca3-81fb-096345528a9d" providerId="ADAL" clId="{4F23D89B-822C-4369-9E6A-9DE591A346A6}" dt="2022-12-19T08:46:24.882" v="1271" actId="12"/>
          <ac:spMkLst>
            <pc:docMk/>
            <pc:sldMk cId="2558646272" sldId="280"/>
            <ac:spMk id="3" creationId="{1B7A6ACD-DA79-881C-F6BE-7A540A1DA614}"/>
          </ac:spMkLst>
        </pc:spChg>
      </pc:sldChg>
      <pc:sldChg chg="modSp del mod">
        <pc:chgData name="Chitra Nair" userId="2fc897e8-1c36-4ca3-81fb-096345528a9d" providerId="ADAL" clId="{4F23D89B-822C-4369-9E6A-9DE591A346A6}" dt="2022-12-19T09:17:07.289" v="1574" actId="47"/>
        <pc:sldMkLst>
          <pc:docMk/>
          <pc:sldMk cId="862424952" sldId="281"/>
        </pc:sldMkLst>
        <pc:spChg chg="mod">
          <ac:chgData name="Chitra Nair" userId="2fc897e8-1c36-4ca3-81fb-096345528a9d" providerId="ADAL" clId="{4F23D89B-822C-4369-9E6A-9DE591A346A6}" dt="2022-12-19T09:07:16.122" v="1448" actId="20577"/>
          <ac:spMkLst>
            <pc:docMk/>
            <pc:sldMk cId="862424952" sldId="281"/>
            <ac:spMk id="2" creationId="{A21DECCA-8EAD-B742-8291-5949F0F8D345}"/>
          </ac:spMkLst>
        </pc:spChg>
        <pc:spChg chg="mod">
          <ac:chgData name="Chitra Nair" userId="2fc897e8-1c36-4ca3-81fb-096345528a9d" providerId="ADAL" clId="{4F23D89B-822C-4369-9E6A-9DE591A346A6}" dt="2022-12-19T08:46:34.764" v="1272" actId="12"/>
          <ac:spMkLst>
            <pc:docMk/>
            <pc:sldMk cId="862424952" sldId="281"/>
            <ac:spMk id="3" creationId="{1B7A6ACD-DA79-881C-F6BE-7A540A1DA614}"/>
          </ac:spMkLst>
        </pc:spChg>
      </pc:sldChg>
      <pc:sldChg chg="add del">
        <pc:chgData name="Chitra Nair" userId="2fc897e8-1c36-4ca3-81fb-096345528a9d" providerId="ADAL" clId="{4F23D89B-822C-4369-9E6A-9DE591A346A6}" dt="2022-12-21T08:56:15.911" v="4316" actId="47"/>
        <pc:sldMkLst>
          <pc:docMk/>
          <pc:sldMk cId="3136765113" sldId="282"/>
        </pc:sldMkLst>
      </pc:sldChg>
      <pc:sldChg chg="modSp del mod">
        <pc:chgData name="Chitra Nair" userId="2fc897e8-1c36-4ca3-81fb-096345528a9d" providerId="ADAL" clId="{4F23D89B-822C-4369-9E6A-9DE591A346A6}" dt="2022-12-19T08:33:12.387" v="1195" actId="2696"/>
        <pc:sldMkLst>
          <pc:docMk/>
          <pc:sldMk cId="3293880708" sldId="282"/>
        </pc:sldMkLst>
        <pc:spChg chg="mod">
          <ac:chgData name="Chitra Nair" userId="2fc897e8-1c36-4ca3-81fb-096345528a9d" providerId="ADAL" clId="{4F23D89B-822C-4369-9E6A-9DE591A346A6}" dt="2022-12-19T08:32:49.648" v="1194" actId="20577"/>
          <ac:spMkLst>
            <pc:docMk/>
            <pc:sldMk cId="3293880708" sldId="282"/>
            <ac:spMk id="3" creationId="{1B7A6ACD-DA79-881C-F6BE-7A540A1DA614}"/>
          </ac:spMkLst>
        </pc:spChg>
      </pc:sldChg>
      <pc:sldChg chg="modSp del mod">
        <pc:chgData name="Chitra Nair" userId="2fc897e8-1c36-4ca3-81fb-096345528a9d" providerId="ADAL" clId="{4F23D89B-822C-4369-9E6A-9DE591A346A6}" dt="2022-12-19T08:30:32.111" v="1147" actId="2696"/>
        <pc:sldMkLst>
          <pc:docMk/>
          <pc:sldMk cId="4234332599" sldId="282"/>
        </pc:sldMkLst>
        <pc:spChg chg="mod">
          <ac:chgData name="Chitra Nair" userId="2fc897e8-1c36-4ca3-81fb-096345528a9d" providerId="ADAL" clId="{4F23D89B-822C-4369-9E6A-9DE591A346A6}" dt="2022-12-19T07:01:07.310" v="385"/>
          <ac:spMkLst>
            <pc:docMk/>
            <pc:sldMk cId="4234332599" sldId="282"/>
            <ac:spMk id="2" creationId="{A21DECCA-8EAD-B742-8291-5949F0F8D345}"/>
          </ac:spMkLst>
        </pc:spChg>
        <pc:spChg chg="mod">
          <ac:chgData name="Chitra Nair" userId="2fc897e8-1c36-4ca3-81fb-096345528a9d" providerId="ADAL" clId="{4F23D89B-822C-4369-9E6A-9DE591A346A6}" dt="2022-12-19T07:01:56.777" v="387" actId="27636"/>
          <ac:spMkLst>
            <pc:docMk/>
            <pc:sldMk cId="4234332599" sldId="282"/>
            <ac:spMk id="3" creationId="{1B7A6ACD-DA79-881C-F6BE-7A540A1DA614}"/>
          </ac:spMkLst>
        </pc:spChg>
      </pc:sldChg>
      <pc:sldChg chg="modSp del mod">
        <pc:chgData name="Chitra Nair" userId="2fc897e8-1c36-4ca3-81fb-096345528a9d" providerId="ADAL" clId="{4F23D89B-822C-4369-9E6A-9DE591A346A6}" dt="2022-12-19T08:30:08.599" v="1145" actId="47"/>
        <pc:sldMkLst>
          <pc:docMk/>
          <pc:sldMk cId="2962895529" sldId="283"/>
        </pc:sldMkLst>
        <pc:spChg chg="mod">
          <ac:chgData name="Chitra Nair" userId="2fc897e8-1c36-4ca3-81fb-096345528a9d" providerId="ADAL" clId="{4F23D89B-822C-4369-9E6A-9DE591A346A6}" dt="2022-12-19T07:03:14.129" v="416" actId="20577"/>
          <ac:spMkLst>
            <pc:docMk/>
            <pc:sldMk cId="2962895529" sldId="283"/>
            <ac:spMk id="2" creationId="{A21DECCA-8EAD-B742-8291-5949F0F8D345}"/>
          </ac:spMkLst>
        </pc:spChg>
        <pc:spChg chg="mod">
          <ac:chgData name="Chitra Nair" userId="2fc897e8-1c36-4ca3-81fb-096345528a9d" providerId="ADAL" clId="{4F23D89B-822C-4369-9E6A-9DE591A346A6}" dt="2022-12-19T07:03:17.489" v="417" actId="6549"/>
          <ac:spMkLst>
            <pc:docMk/>
            <pc:sldMk cId="2962895529" sldId="283"/>
            <ac:spMk id="3" creationId="{1B7A6ACD-DA79-881C-F6BE-7A540A1DA614}"/>
          </ac:spMkLst>
        </pc:spChg>
      </pc:sldChg>
      <pc:sldChg chg="modSp new del mod">
        <pc:chgData name="Chitra Nair" userId="2fc897e8-1c36-4ca3-81fb-096345528a9d" providerId="ADAL" clId="{4F23D89B-822C-4369-9E6A-9DE591A346A6}" dt="2022-12-19T08:30:18.245" v="1146" actId="47"/>
        <pc:sldMkLst>
          <pc:docMk/>
          <pc:sldMk cId="877963137" sldId="284"/>
        </pc:sldMkLst>
        <pc:spChg chg="mod">
          <ac:chgData name="Chitra Nair" userId="2fc897e8-1c36-4ca3-81fb-096345528a9d" providerId="ADAL" clId="{4F23D89B-822C-4369-9E6A-9DE591A346A6}" dt="2022-12-19T07:03:56.580" v="421"/>
          <ac:spMkLst>
            <pc:docMk/>
            <pc:sldMk cId="877963137" sldId="284"/>
            <ac:spMk id="2" creationId="{99769CCB-9DA2-79B3-F207-5F73EA96C327}"/>
          </ac:spMkLst>
        </pc:spChg>
      </pc:sldChg>
      <pc:sldChg chg="modSp mod">
        <pc:chgData name="Chitra Nair" userId="2fc897e8-1c36-4ca3-81fb-096345528a9d" providerId="ADAL" clId="{4F23D89B-822C-4369-9E6A-9DE591A346A6}" dt="2022-12-21T09:14:21.901" v="4512" actId="20577"/>
        <pc:sldMkLst>
          <pc:docMk/>
          <pc:sldMk cId="1194702140" sldId="285"/>
        </pc:sldMkLst>
        <pc:spChg chg="mod">
          <ac:chgData name="Chitra Nair" userId="2fc897e8-1c36-4ca3-81fb-096345528a9d" providerId="ADAL" clId="{4F23D89B-822C-4369-9E6A-9DE591A346A6}" dt="2022-12-21T09:13:16.098" v="4508" actId="113"/>
          <ac:spMkLst>
            <pc:docMk/>
            <pc:sldMk cId="1194702140" sldId="285"/>
            <ac:spMk id="2" creationId="{99769CCB-9DA2-79B3-F207-5F73EA96C327}"/>
          </ac:spMkLst>
        </pc:spChg>
        <pc:spChg chg="mod">
          <ac:chgData name="Chitra Nair" userId="2fc897e8-1c36-4ca3-81fb-096345528a9d" providerId="ADAL" clId="{4F23D89B-822C-4369-9E6A-9DE591A346A6}" dt="2022-12-21T09:14:21.901" v="4512" actId="20577"/>
          <ac:spMkLst>
            <pc:docMk/>
            <pc:sldMk cId="1194702140" sldId="285"/>
            <ac:spMk id="3" creationId="{48D75E05-D67D-FE73-F03A-92D52C7D1094}"/>
          </ac:spMkLst>
        </pc:spChg>
      </pc:sldChg>
      <pc:sldChg chg="modSp mod">
        <pc:chgData name="Chitra Nair" userId="2fc897e8-1c36-4ca3-81fb-096345528a9d" providerId="ADAL" clId="{4F23D89B-822C-4369-9E6A-9DE591A346A6}" dt="2022-12-21T09:00:15.460" v="4328" actId="313"/>
        <pc:sldMkLst>
          <pc:docMk/>
          <pc:sldMk cId="2091768161" sldId="286"/>
        </pc:sldMkLst>
        <pc:spChg chg="mod">
          <ac:chgData name="Chitra Nair" userId="2fc897e8-1c36-4ca3-81fb-096345528a9d" providerId="ADAL" clId="{4F23D89B-822C-4369-9E6A-9DE591A346A6}" dt="2022-12-19T07:04:44.159" v="423"/>
          <ac:spMkLst>
            <pc:docMk/>
            <pc:sldMk cId="2091768161" sldId="286"/>
            <ac:spMk id="2" creationId="{99769CCB-9DA2-79B3-F207-5F73EA96C327}"/>
          </ac:spMkLst>
        </pc:spChg>
        <pc:spChg chg="mod">
          <ac:chgData name="Chitra Nair" userId="2fc897e8-1c36-4ca3-81fb-096345528a9d" providerId="ADAL" clId="{4F23D89B-822C-4369-9E6A-9DE591A346A6}" dt="2022-12-21T09:00:15.460" v="4328" actId="313"/>
          <ac:spMkLst>
            <pc:docMk/>
            <pc:sldMk cId="2091768161" sldId="286"/>
            <ac:spMk id="3" creationId="{48D75E05-D67D-FE73-F03A-92D52C7D1094}"/>
          </ac:spMkLst>
        </pc:spChg>
      </pc:sldChg>
      <pc:sldChg chg="modSp mod">
        <pc:chgData name="Chitra Nair" userId="2fc897e8-1c36-4ca3-81fb-096345528a9d" providerId="ADAL" clId="{4F23D89B-822C-4369-9E6A-9DE591A346A6}" dt="2022-12-21T09:15:14.124" v="4521" actId="20577"/>
        <pc:sldMkLst>
          <pc:docMk/>
          <pc:sldMk cId="1991236961" sldId="287"/>
        </pc:sldMkLst>
        <pc:spChg chg="mod">
          <ac:chgData name="Chitra Nair" userId="2fc897e8-1c36-4ca3-81fb-096345528a9d" providerId="ADAL" clId="{4F23D89B-822C-4369-9E6A-9DE591A346A6}" dt="2022-12-19T07:05:19.630" v="425"/>
          <ac:spMkLst>
            <pc:docMk/>
            <pc:sldMk cId="1991236961" sldId="287"/>
            <ac:spMk id="2" creationId="{99769CCB-9DA2-79B3-F207-5F73EA96C327}"/>
          </ac:spMkLst>
        </pc:spChg>
        <pc:spChg chg="mod">
          <ac:chgData name="Chitra Nair" userId="2fc897e8-1c36-4ca3-81fb-096345528a9d" providerId="ADAL" clId="{4F23D89B-822C-4369-9E6A-9DE591A346A6}" dt="2022-12-21T09:15:14.124" v="4521" actId="20577"/>
          <ac:spMkLst>
            <pc:docMk/>
            <pc:sldMk cId="1991236961" sldId="287"/>
            <ac:spMk id="3" creationId="{48D75E05-D67D-FE73-F03A-92D52C7D1094}"/>
          </ac:spMkLst>
        </pc:spChg>
      </pc:sldChg>
      <pc:sldChg chg="modSp del mod">
        <pc:chgData name="Chitra Nair" userId="2fc897e8-1c36-4ca3-81fb-096345528a9d" providerId="ADAL" clId="{4F23D89B-822C-4369-9E6A-9DE591A346A6}" dt="2022-12-21T08:28:52.966" v="4289" actId="47"/>
        <pc:sldMkLst>
          <pc:docMk/>
          <pc:sldMk cId="3325868118" sldId="288"/>
        </pc:sldMkLst>
        <pc:spChg chg="mod">
          <ac:chgData name="Chitra Nair" userId="2fc897e8-1c36-4ca3-81fb-096345528a9d" providerId="ADAL" clId="{4F23D89B-822C-4369-9E6A-9DE591A346A6}" dt="2022-12-19T07:05:59.717" v="447" actId="20577"/>
          <ac:spMkLst>
            <pc:docMk/>
            <pc:sldMk cId="3325868118" sldId="288"/>
            <ac:spMk id="2" creationId="{99769CCB-9DA2-79B3-F207-5F73EA96C327}"/>
          </ac:spMkLst>
        </pc:spChg>
        <pc:spChg chg="mod">
          <ac:chgData name="Chitra Nair" userId="2fc897e8-1c36-4ca3-81fb-096345528a9d" providerId="ADAL" clId="{4F23D89B-822C-4369-9E6A-9DE591A346A6}" dt="2022-12-19T10:54:47.364" v="2956" actId="20577"/>
          <ac:spMkLst>
            <pc:docMk/>
            <pc:sldMk cId="3325868118" sldId="288"/>
            <ac:spMk id="3" creationId="{48D75E05-D67D-FE73-F03A-92D52C7D1094}"/>
          </ac:spMkLst>
        </pc:spChg>
      </pc:sldChg>
      <pc:sldChg chg="new del">
        <pc:chgData name="Chitra Nair" userId="2fc897e8-1c36-4ca3-81fb-096345528a9d" providerId="ADAL" clId="{4F23D89B-822C-4369-9E6A-9DE591A346A6}" dt="2022-12-19T08:35:49.965" v="1222" actId="47"/>
        <pc:sldMkLst>
          <pc:docMk/>
          <pc:sldMk cId="4013444810" sldId="289"/>
        </pc:sldMkLst>
      </pc:sldChg>
      <pc:sldChg chg="modSp new del mod">
        <pc:chgData name="Chitra Nair" userId="2fc897e8-1c36-4ca3-81fb-096345528a9d" providerId="ADAL" clId="{4F23D89B-822C-4369-9E6A-9DE591A346A6}" dt="2022-12-19T08:25:14.470" v="1010" actId="2696"/>
        <pc:sldMkLst>
          <pc:docMk/>
          <pc:sldMk cId="1624397827" sldId="290"/>
        </pc:sldMkLst>
        <pc:spChg chg="mod">
          <ac:chgData name="Chitra Nair" userId="2fc897e8-1c36-4ca3-81fb-096345528a9d" providerId="ADAL" clId="{4F23D89B-822C-4369-9E6A-9DE591A346A6}" dt="2022-12-19T08:25:02.117" v="1009" actId="1076"/>
          <ac:spMkLst>
            <pc:docMk/>
            <pc:sldMk cId="1624397827" sldId="290"/>
            <ac:spMk id="2" creationId="{B077C2DC-C72A-AC9F-69F4-8570BD806342}"/>
          </ac:spMkLst>
        </pc:spChg>
      </pc:sldChg>
      <pc:sldChg chg="addSp delSp modSp new del mod modAnim">
        <pc:chgData name="Chitra Nair" userId="2fc897e8-1c36-4ca3-81fb-096345528a9d" providerId="ADAL" clId="{4F23D89B-822C-4369-9E6A-9DE591A346A6}" dt="2022-12-21T08:12:43.229" v="4128" actId="47"/>
        <pc:sldMkLst>
          <pc:docMk/>
          <pc:sldMk cId="1962925586" sldId="290"/>
        </pc:sldMkLst>
        <pc:spChg chg="mod">
          <ac:chgData name="Chitra Nair" userId="2fc897e8-1c36-4ca3-81fb-096345528a9d" providerId="ADAL" clId="{4F23D89B-822C-4369-9E6A-9DE591A346A6}" dt="2022-12-19T08:27:43.663" v="1075" actId="6549"/>
          <ac:spMkLst>
            <pc:docMk/>
            <pc:sldMk cId="1962925586" sldId="290"/>
            <ac:spMk id="2" creationId="{80CEC1A6-0B24-FBD4-C483-0E850345E263}"/>
          </ac:spMkLst>
        </pc:spChg>
        <pc:spChg chg="add mod">
          <ac:chgData name="Chitra Nair" userId="2fc897e8-1c36-4ca3-81fb-096345528a9d" providerId="ADAL" clId="{4F23D89B-822C-4369-9E6A-9DE591A346A6}" dt="2022-12-19T08:26:04.200" v="1060"/>
          <ac:spMkLst>
            <pc:docMk/>
            <pc:sldMk cId="1962925586" sldId="290"/>
            <ac:spMk id="5" creationId="{1CB613AB-FFE0-0A2B-D992-9ADCC4F11945}"/>
          </ac:spMkLst>
        </pc:spChg>
        <pc:spChg chg="add mod">
          <ac:chgData name="Chitra Nair" userId="2fc897e8-1c36-4ca3-81fb-096345528a9d" providerId="ADAL" clId="{4F23D89B-822C-4369-9E6A-9DE591A346A6}" dt="2022-12-19T08:26:04.200" v="1060"/>
          <ac:spMkLst>
            <pc:docMk/>
            <pc:sldMk cId="1962925586" sldId="290"/>
            <ac:spMk id="6" creationId="{5BCFF25C-D7BD-DA82-6855-0D255EEA5132}"/>
          </ac:spMkLst>
        </pc:spChg>
        <pc:spChg chg="add mod">
          <ac:chgData name="Chitra Nair" userId="2fc897e8-1c36-4ca3-81fb-096345528a9d" providerId="ADAL" clId="{4F23D89B-822C-4369-9E6A-9DE591A346A6}" dt="2022-12-19T08:26:04.200" v="1060"/>
          <ac:spMkLst>
            <pc:docMk/>
            <pc:sldMk cId="1962925586" sldId="290"/>
            <ac:spMk id="7" creationId="{D6BE388D-488A-8F8E-F530-84E48FFCCEF1}"/>
          </ac:spMkLst>
        </pc:spChg>
        <pc:spChg chg="add mod">
          <ac:chgData name="Chitra Nair" userId="2fc897e8-1c36-4ca3-81fb-096345528a9d" providerId="ADAL" clId="{4F23D89B-822C-4369-9E6A-9DE591A346A6}" dt="2022-12-19T08:26:04.200" v="1060"/>
          <ac:spMkLst>
            <pc:docMk/>
            <pc:sldMk cId="1962925586" sldId="290"/>
            <ac:spMk id="8" creationId="{EA0832BC-76B5-7695-A13D-12C49F592FB7}"/>
          </ac:spMkLst>
        </pc:spChg>
        <pc:spChg chg="add mod">
          <ac:chgData name="Chitra Nair" userId="2fc897e8-1c36-4ca3-81fb-096345528a9d" providerId="ADAL" clId="{4F23D89B-822C-4369-9E6A-9DE591A346A6}" dt="2022-12-19T08:26:04.200" v="1060"/>
          <ac:spMkLst>
            <pc:docMk/>
            <pc:sldMk cId="1962925586" sldId="290"/>
            <ac:spMk id="9" creationId="{6430D26E-7F2C-4604-D966-314E0F6B17DA}"/>
          </ac:spMkLst>
        </pc:spChg>
        <pc:spChg chg="add mod">
          <ac:chgData name="Chitra Nair" userId="2fc897e8-1c36-4ca3-81fb-096345528a9d" providerId="ADAL" clId="{4F23D89B-822C-4369-9E6A-9DE591A346A6}" dt="2022-12-19T08:26:04.200" v="1060"/>
          <ac:spMkLst>
            <pc:docMk/>
            <pc:sldMk cId="1962925586" sldId="290"/>
            <ac:spMk id="10" creationId="{7FCFE603-989B-81CA-A9DF-7B4ABE47844C}"/>
          </ac:spMkLst>
        </pc:spChg>
        <pc:spChg chg="add mod">
          <ac:chgData name="Chitra Nair" userId="2fc897e8-1c36-4ca3-81fb-096345528a9d" providerId="ADAL" clId="{4F23D89B-822C-4369-9E6A-9DE591A346A6}" dt="2022-12-19T08:26:04.200" v="1060"/>
          <ac:spMkLst>
            <pc:docMk/>
            <pc:sldMk cId="1962925586" sldId="290"/>
            <ac:spMk id="11" creationId="{5DDB89DC-7AF2-7A7B-8C98-E7FD4A634030}"/>
          </ac:spMkLst>
        </pc:spChg>
        <pc:spChg chg="add del">
          <ac:chgData name="Chitra Nair" userId="2fc897e8-1c36-4ca3-81fb-096345528a9d" providerId="ADAL" clId="{4F23D89B-822C-4369-9E6A-9DE591A346A6}" dt="2022-12-19T10:22:45.409" v="1618" actId="22"/>
          <ac:spMkLst>
            <pc:docMk/>
            <pc:sldMk cId="1962925586" sldId="290"/>
            <ac:spMk id="21" creationId="{121DC814-93B6-E0AF-F263-EF4CF8440DE5}"/>
          </ac:spMkLst>
        </pc:spChg>
        <pc:spChg chg="add del mod">
          <ac:chgData name="Chitra Nair" userId="2fc897e8-1c36-4ca3-81fb-096345528a9d" providerId="ADAL" clId="{4F23D89B-822C-4369-9E6A-9DE591A346A6}" dt="2022-12-19T09:21:43.046" v="1614" actId="478"/>
          <ac:spMkLst>
            <pc:docMk/>
            <pc:sldMk cId="1962925586" sldId="290"/>
            <ac:spMk id="21" creationId="{257F2D32-A7AC-4D87-0015-7E53BF4FCCD6}"/>
          </ac:spMkLst>
        </pc:spChg>
        <pc:spChg chg="add mod">
          <ac:chgData name="Chitra Nair" userId="2fc897e8-1c36-4ca3-81fb-096345528a9d" providerId="ADAL" clId="{4F23D89B-822C-4369-9E6A-9DE591A346A6}" dt="2022-12-19T08:26:43.745" v="1069" actId="14100"/>
          <ac:spMkLst>
            <pc:docMk/>
            <pc:sldMk cId="1962925586" sldId="290"/>
            <ac:spMk id="22" creationId="{20FD0DD3-7559-26A0-BF16-557EDA6530E5}"/>
          </ac:spMkLst>
        </pc:spChg>
        <pc:cxnChg chg="add mod">
          <ac:chgData name="Chitra Nair" userId="2fc897e8-1c36-4ca3-81fb-096345528a9d" providerId="ADAL" clId="{4F23D89B-822C-4369-9E6A-9DE591A346A6}" dt="2022-12-19T08:26:04.200" v="1060"/>
          <ac:cxnSpMkLst>
            <pc:docMk/>
            <pc:sldMk cId="1962925586" sldId="290"/>
            <ac:cxnSpMk id="12" creationId="{2769F27F-F378-C87F-A120-C772DECBC60F}"/>
          </ac:cxnSpMkLst>
        </pc:cxnChg>
        <pc:cxnChg chg="add mod">
          <ac:chgData name="Chitra Nair" userId="2fc897e8-1c36-4ca3-81fb-096345528a9d" providerId="ADAL" clId="{4F23D89B-822C-4369-9E6A-9DE591A346A6}" dt="2022-12-19T08:26:04.200" v="1060"/>
          <ac:cxnSpMkLst>
            <pc:docMk/>
            <pc:sldMk cId="1962925586" sldId="290"/>
            <ac:cxnSpMk id="13" creationId="{59B5B55F-82EF-5AE5-580F-95945F9E9852}"/>
          </ac:cxnSpMkLst>
        </pc:cxnChg>
        <pc:cxnChg chg="add mod">
          <ac:chgData name="Chitra Nair" userId="2fc897e8-1c36-4ca3-81fb-096345528a9d" providerId="ADAL" clId="{4F23D89B-822C-4369-9E6A-9DE591A346A6}" dt="2022-12-19T08:26:04.200" v="1060"/>
          <ac:cxnSpMkLst>
            <pc:docMk/>
            <pc:sldMk cId="1962925586" sldId="290"/>
            <ac:cxnSpMk id="14" creationId="{C25FDC59-1F86-4F52-DB55-E87EF3E08F06}"/>
          </ac:cxnSpMkLst>
        </pc:cxnChg>
        <pc:cxnChg chg="add mod">
          <ac:chgData name="Chitra Nair" userId="2fc897e8-1c36-4ca3-81fb-096345528a9d" providerId="ADAL" clId="{4F23D89B-822C-4369-9E6A-9DE591A346A6}" dt="2022-12-19T08:26:04.200" v="1060"/>
          <ac:cxnSpMkLst>
            <pc:docMk/>
            <pc:sldMk cId="1962925586" sldId="290"/>
            <ac:cxnSpMk id="15" creationId="{451A9361-D72C-5F6D-978D-DE697D366E50}"/>
          </ac:cxnSpMkLst>
        </pc:cxnChg>
        <pc:cxnChg chg="add mod">
          <ac:chgData name="Chitra Nair" userId="2fc897e8-1c36-4ca3-81fb-096345528a9d" providerId="ADAL" clId="{4F23D89B-822C-4369-9E6A-9DE591A346A6}" dt="2022-12-19T08:26:04.200" v="1060"/>
          <ac:cxnSpMkLst>
            <pc:docMk/>
            <pc:sldMk cId="1962925586" sldId="290"/>
            <ac:cxnSpMk id="16" creationId="{D00797BB-9F7C-3621-4742-152FEF4D3CC0}"/>
          </ac:cxnSpMkLst>
        </pc:cxnChg>
        <pc:cxnChg chg="add mod">
          <ac:chgData name="Chitra Nair" userId="2fc897e8-1c36-4ca3-81fb-096345528a9d" providerId="ADAL" clId="{4F23D89B-822C-4369-9E6A-9DE591A346A6}" dt="2022-12-19T08:26:04.200" v="1060"/>
          <ac:cxnSpMkLst>
            <pc:docMk/>
            <pc:sldMk cId="1962925586" sldId="290"/>
            <ac:cxnSpMk id="17" creationId="{BCA948E4-F0F6-A31F-538E-4E3D52BC2FD9}"/>
          </ac:cxnSpMkLst>
        </pc:cxnChg>
        <pc:cxnChg chg="add mod">
          <ac:chgData name="Chitra Nair" userId="2fc897e8-1c36-4ca3-81fb-096345528a9d" providerId="ADAL" clId="{4F23D89B-822C-4369-9E6A-9DE591A346A6}" dt="2022-12-19T08:26:04.200" v="1060"/>
          <ac:cxnSpMkLst>
            <pc:docMk/>
            <pc:sldMk cId="1962925586" sldId="290"/>
            <ac:cxnSpMk id="18" creationId="{4100F1D6-4FB0-6EE9-7C3A-D9F87C3FB0C2}"/>
          </ac:cxnSpMkLst>
        </pc:cxnChg>
        <pc:cxnChg chg="add mod">
          <ac:chgData name="Chitra Nair" userId="2fc897e8-1c36-4ca3-81fb-096345528a9d" providerId="ADAL" clId="{4F23D89B-822C-4369-9E6A-9DE591A346A6}" dt="2022-12-19T08:26:04.200" v="1060"/>
          <ac:cxnSpMkLst>
            <pc:docMk/>
            <pc:sldMk cId="1962925586" sldId="290"/>
            <ac:cxnSpMk id="19" creationId="{FD88C13D-B679-0878-B38C-239C4ADBA19B}"/>
          </ac:cxnSpMkLst>
        </pc:cxnChg>
        <pc:cxnChg chg="add del mod">
          <ac:chgData name="Chitra Nair" userId="2fc897e8-1c36-4ca3-81fb-096345528a9d" providerId="ADAL" clId="{4F23D89B-822C-4369-9E6A-9DE591A346A6}" dt="2022-12-19T09:21:45.196" v="1615" actId="478"/>
          <ac:cxnSpMkLst>
            <pc:docMk/>
            <pc:sldMk cId="1962925586" sldId="290"/>
            <ac:cxnSpMk id="20" creationId="{C12ACBAD-CC4C-7B39-149E-A6D30C01359A}"/>
          </ac:cxnSpMkLst>
        </pc:cxnChg>
      </pc:sldChg>
      <pc:sldChg chg="addSp delSp modSp del mod modAnim">
        <pc:chgData name="Chitra Nair" userId="2fc897e8-1c36-4ca3-81fb-096345528a9d" providerId="ADAL" clId="{4F23D89B-822C-4369-9E6A-9DE591A346A6}" dt="2022-12-21T08:17:13.071" v="4143" actId="47"/>
        <pc:sldMkLst>
          <pc:docMk/>
          <pc:sldMk cId="3903967961" sldId="291"/>
        </pc:sldMkLst>
        <pc:spChg chg="mod">
          <ac:chgData name="Chitra Nair" userId="2fc897e8-1c36-4ca3-81fb-096345528a9d" providerId="ADAL" clId="{4F23D89B-822C-4369-9E6A-9DE591A346A6}" dt="2022-12-19T08:28:10.619" v="1110" actId="20577"/>
          <ac:spMkLst>
            <pc:docMk/>
            <pc:sldMk cId="3903967961" sldId="291"/>
            <ac:spMk id="2" creationId="{80CEC1A6-0B24-FBD4-C483-0E850345E263}"/>
          </ac:spMkLst>
        </pc:spChg>
        <pc:spChg chg="del">
          <ac:chgData name="Chitra Nair" userId="2fc897e8-1c36-4ca3-81fb-096345528a9d" providerId="ADAL" clId="{4F23D89B-822C-4369-9E6A-9DE591A346A6}" dt="2022-12-19T09:21:32.609" v="1612" actId="478"/>
          <ac:spMkLst>
            <pc:docMk/>
            <pc:sldMk cId="3903967961" sldId="291"/>
            <ac:spMk id="21" creationId="{257F2D32-A7AC-4D87-0015-7E53BF4FCCD6}"/>
          </ac:spMkLst>
        </pc:spChg>
        <pc:spChg chg="del">
          <ac:chgData name="Chitra Nair" userId="2fc897e8-1c36-4ca3-81fb-096345528a9d" providerId="ADAL" clId="{4F23D89B-822C-4369-9E6A-9DE591A346A6}" dt="2022-12-19T08:28:30.148" v="1113" actId="478"/>
          <ac:spMkLst>
            <pc:docMk/>
            <pc:sldMk cId="3903967961" sldId="291"/>
            <ac:spMk id="22" creationId="{20FD0DD3-7559-26A0-BF16-557EDA6530E5}"/>
          </ac:spMkLst>
        </pc:spChg>
        <pc:spChg chg="add mod">
          <ac:chgData name="Chitra Nair" userId="2fc897e8-1c36-4ca3-81fb-096345528a9d" providerId="ADAL" clId="{4F23D89B-822C-4369-9E6A-9DE591A346A6}" dt="2022-12-19T08:28:36.520" v="1114" actId="1035"/>
          <ac:spMkLst>
            <pc:docMk/>
            <pc:sldMk cId="3903967961" sldId="291"/>
            <ac:spMk id="23" creationId="{695CA7CA-94BF-66BA-9E03-265637CDDD90}"/>
          </ac:spMkLst>
        </pc:spChg>
        <pc:cxnChg chg="del">
          <ac:chgData name="Chitra Nair" userId="2fc897e8-1c36-4ca3-81fb-096345528a9d" providerId="ADAL" clId="{4F23D89B-822C-4369-9E6A-9DE591A346A6}" dt="2022-12-19T09:21:34.746" v="1613" actId="478"/>
          <ac:cxnSpMkLst>
            <pc:docMk/>
            <pc:sldMk cId="3903967961" sldId="291"/>
            <ac:cxnSpMk id="20" creationId="{C12ACBAD-CC4C-7B39-149E-A6D30C01359A}"/>
          </ac:cxnSpMkLst>
        </pc:cxnChg>
      </pc:sldChg>
      <pc:sldChg chg="addSp delSp modSp del mod modAnim">
        <pc:chgData name="Chitra Nair" userId="2fc897e8-1c36-4ca3-81fb-096345528a9d" providerId="ADAL" clId="{4F23D89B-822C-4369-9E6A-9DE591A346A6}" dt="2022-12-21T08:18:41.145" v="4204" actId="47"/>
        <pc:sldMkLst>
          <pc:docMk/>
          <pc:sldMk cId="516211180" sldId="292"/>
        </pc:sldMkLst>
        <pc:spChg chg="mod">
          <ac:chgData name="Chitra Nair" userId="2fc897e8-1c36-4ca3-81fb-096345528a9d" providerId="ADAL" clId="{4F23D89B-822C-4369-9E6A-9DE591A346A6}" dt="2022-12-19T08:32:15.585" v="1190" actId="20577"/>
          <ac:spMkLst>
            <pc:docMk/>
            <pc:sldMk cId="516211180" sldId="292"/>
            <ac:spMk id="2" creationId="{80CEC1A6-0B24-FBD4-C483-0E850345E263}"/>
          </ac:spMkLst>
        </pc:spChg>
        <pc:spChg chg="del">
          <ac:chgData name="Chitra Nair" userId="2fc897e8-1c36-4ca3-81fb-096345528a9d" providerId="ADAL" clId="{4F23D89B-822C-4369-9E6A-9DE591A346A6}" dt="2022-12-19T09:21:20.914" v="1610" actId="478"/>
          <ac:spMkLst>
            <pc:docMk/>
            <pc:sldMk cId="516211180" sldId="292"/>
            <ac:spMk id="21" creationId="{257F2D32-A7AC-4D87-0015-7E53BF4FCCD6}"/>
          </ac:spMkLst>
        </pc:spChg>
        <pc:spChg chg="add mod">
          <ac:chgData name="Chitra Nair" userId="2fc897e8-1c36-4ca3-81fb-096345528a9d" providerId="ADAL" clId="{4F23D89B-822C-4369-9E6A-9DE591A346A6}" dt="2022-12-19T08:31:16.258" v="1149" actId="1076"/>
          <ac:spMkLst>
            <pc:docMk/>
            <pc:sldMk cId="516211180" sldId="292"/>
            <ac:spMk id="22" creationId="{4176C824-016C-8F8F-2245-CB18C9695FD9}"/>
          </ac:spMkLst>
        </pc:spChg>
        <pc:spChg chg="del">
          <ac:chgData name="Chitra Nair" userId="2fc897e8-1c36-4ca3-81fb-096345528a9d" providerId="ADAL" clId="{4F23D89B-822C-4369-9E6A-9DE591A346A6}" dt="2022-12-19T08:32:27.417" v="1191" actId="478"/>
          <ac:spMkLst>
            <pc:docMk/>
            <pc:sldMk cId="516211180" sldId="292"/>
            <ac:spMk id="23" creationId="{695CA7CA-94BF-66BA-9E03-265637CDDD90}"/>
          </ac:spMkLst>
        </pc:spChg>
        <pc:cxnChg chg="del">
          <ac:chgData name="Chitra Nair" userId="2fc897e8-1c36-4ca3-81fb-096345528a9d" providerId="ADAL" clId="{4F23D89B-822C-4369-9E6A-9DE591A346A6}" dt="2022-12-19T09:21:25.702" v="1611" actId="478"/>
          <ac:cxnSpMkLst>
            <pc:docMk/>
            <pc:sldMk cId="516211180" sldId="292"/>
            <ac:cxnSpMk id="20" creationId="{C12ACBAD-CC4C-7B39-149E-A6D30C01359A}"/>
          </ac:cxnSpMkLst>
        </pc:cxnChg>
      </pc:sldChg>
      <pc:sldChg chg="modSp del mod">
        <pc:chgData name="Chitra Nair" userId="2fc897e8-1c36-4ca3-81fb-096345528a9d" providerId="ADAL" clId="{4F23D89B-822C-4369-9E6A-9DE591A346A6}" dt="2022-12-21T08:28:53.963" v="4290" actId="47"/>
        <pc:sldMkLst>
          <pc:docMk/>
          <pc:sldMk cId="3228307162" sldId="293"/>
        </pc:sldMkLst>
        <pc:spChg chg="mod">
          <ac:chgData name="Chitra Nair" userId="2fc897e8-1c36-4ca3-81fb-096345528a9d" providerId="ADAL" clId="{4F23D89B-822C-4369-9E6A-9DE591A346A6}" dt="2022-12-19T08:48:32.722" v="1288" actId="20577"/>
          <ac:spMkLst>
            <pc:docMk/>
            <pc:sldMk cId="3228307162" sldId="293"/>
            <ac:spMk id="2" creationId="{99769CCB-9DA2-79B3-F207-5F73EA96C327}"/>
          </ac:spMkLst>
        </pc:spChg>
        <pc:spChg chg="mod">
          <ac:chgData name="Chitra Nair" userId="2fc897e8-1c36-4ca3-81fb-096345528a9d" providerId="ADAL" clId="{4F23D89B-822C-4369-9E6A-9DE591A346A6}" dt="2022-12-19T08:52:51.135" v="1371" actId="12"/>
          <ac:spMkLst>
            <pc:docMk/>
            <pc:sldMk cId="3228307162" sldId="293"/>
            <ac:spMk id="3" creationId="{48D75E05-D67D-FE73-F03A-92D52C7D1094}"/>
          </ac:spMkLst>
        </pc:spChg>
      </pc:sldChg>
      <pc:sldChg chg="modSp del mod">
        <pc:chgData name="Chitra Nair" userId="2fc897e8-1c36-4ca3-81fb-096345528a9d" providerId="ADAL" clId="{4F23D89B-822C-4369-9E6A-9DE591A346A6}" dt="2022-12-21T08:28:56.692" v="4291" actId="47"/>
        <pc:sldMkLst>
          <pc:docMk/>
          <pc:sldMk cId="2984946150" sldId="294"/>
        </pc:sldMkLst>
        <pc:spChg chg="mod">
          <ac:chgData name="Chitra Nair" userId="2fc897e8-1c36-4ca3-81fb-096345528a9d" providerId="ADAL" clId="{4F23D89B-822C-4369-9E6A-9DE591A346A6}" dt="2022-12-19T08:49:13.352" v="1300" actId="20577"/>
          <ac:spMkLst>
            <pc:docMk/>
            <pc:sldMk cId="2984946150" sldId="294"/>
            <ac:spMk id="2" creationId="{99769CCB-9DA2-79B3-F207-5F73EA96C327}"/>
          </ac:spMkLst>
        </pc:spChg>
        <pc:spChg chg="mod">
          <ac:chgData name="Chitra Nair" userId="2fc897e8-1c36-4ca3-81fb-096345528a9d" providerId="ADAL" clId="{4F23D89B-822C-4369-9E6A-9DE591A346A6}" dt="2022-12-19T08:55:31.992" v="1437" actId="20577"/>
          <ac:spMkLst>
            <pc:docMk/>
            <pc:sldMk cId="2984946150" sldId="294"/>
            <ac:spMk id="3" creationId="{48D75E05-D67D-FE73-F03A-92D52C7D1094}"/>
          </ac:spMkLst>
        </pc:spChg>
      </pc:sldChg>
      <pc:sldChg chg="modSp add del mod">
        <pc:chgData name="Chitra Nair" userId="2fc897e8-1c36-4ca3-81fb-096345528a9d" providerId="ADAL" clId="{4F23D89B-822C-4369-9E6A-9DE591A346A6}" dt="2022-12-21T08:56:14.577" v="4315" actId="47"/>
        <pc:sldMkLst>
          <pc:docMk/>
          <pc:sldMk cId="210545292" sldId="295"/>
        </pc:sldMkLst>
        <pc:spChg chg="mod">
          <ac:chgData name="Chitra Nair" userId="2fc897e8-1c36-4ca3-81fb-096345528a9d" providerId="ADAL" clId="{4F23D89B-822C-4369-9E6A-9DE591A346A6}" dt="2022-12-19T08:50:06.796" v="1364" actId="20577"/>
          <ac:spMkLst>
            <pc:docMk/>
            <pc:sldMk cId="210545292" sldId="295"/>
            <ac:spMk id="2" creationId="{99769CCB-9DA2-79B3-F207-5F73EA96C327}"/>
          </ac:spMkLst>
        </pc:spChg>
        <pc:spChg chg="mod">
          <ac:chgData name="Chitra Nair" userId="2fc897e8-1c36-4ca3-81fb-096345528a9d" providerId="ADAL" clId="{4F23D89B-822C-4369-9E6A-9DE591A346A6}" dt="2022-12-19T09:22:42.451" v="1616" actId="6549"/>
          <ac:spMkLst>
            <pc:docMk/>
            <pc:sldMk cId="210545292" sldId="295"/>
            <ac:spMk id="3" creationId="{48D75E05-D67D-FE73-F03A-92D52C7D1094}"/>
          </ac:spMkLst>
        </pc:spChg>
      </pc:sldChg>
      <pc:sldChg chg="addSp modSp mod">
        <pc:chgData name="Chitra Nair" userId="2fc897e8-1c36-4ca3-81fb-096345528a9d" providerId="ADAL" clId="{4F23D89B-822C-4369-9E6A-9DE591A346A6}" dt="2022-12-21T09:11:08.803" v="4499" actId="20577"/>
        <pc:sldMkLst>
          <pc:docMk/>
          <pc:sldMk cId="3427514378" sldId="296"/>
        </pc:sldMkLst>
        <pc:spChg chg="mod">
          <ac:chgData name="Chitra Nair" userId="2fc897e8-1c36-4ca3-81fb-096345528a9d" providerId="ADAL" clId="{4F23D89B-822C-4369-9E6A-9DE591A346A6}" dt="2022-12-21T08:30:33.012" v="4310" actId="20577"/>
          <ac:spMkLst>
            <pc:docMk/>
            <pc:sldMk cId="3427514378" sldId="296"/>
            <ac:spMk id="2" creationId="{A21DECCA-8EAD-B742-8291-5949F0F8D345}"/>
          </ac:spMkLst>
        </pc:spChg>
        <pc:spChg chg="mod">
          <ac:chgData name="Chitra Nair" userId="2fc897e8-1c36-4ca3-81fb-096345528a9d" providerId="ADAL" clId="{4F23D89B-822C-4369-9E6A-9DE591A346A6}" dt="2022-12-19T09:08:46.460" v="1514" actId="12"/>
          <ac:spMkLst>
            <pc:docMk/>
            <pc:sldMk cId="3427514378" sldId="296"/>
            <ac:spMk id="3" creationId="{1B7A6ACD-DA79-881C-F6BE-7A540A1DA614}"/>
          </ac:spMkLst>
        </pc:spChg>
        <pc:graphicFrameChg chg="add mod modGraphic">
          <ac:chgData name="Chitra Nair" userId="2fc897e8-1c36-4ca3-81fb-096345528a9d" providerId="ADAL" clId="{4F23D89B-822C-4369-9E6A-9DE591A346A6}" dt="2022-12-21T09:11:08.803" v="4499" actId="20577"/>
          <ac:graphicFrameMkLst>
            <pc:docMk/>
            <pc:sldMk cId="3427514378" sldId="296"/>
            <ac:graphicFrameMk id="5" creationId="{ED5E6652-2DC4-AB41-3B3E-E727E7609052}"/>
          </ac:graphicFrameMkLst>
        </pc:graphicFrameChg>
      </pc:sldChg>
      <pc:sldChg chg="modSp mod">
        <pc:chgData name="Chitra Nair" userId="2fc897e8-1c36-4ca3-81fb-096345528a9d" providerId="ADAL" clId="{4F23D89B-822C-4369-9E6A-9DE591A346A6}" dt="2022-12-21T09:12:09.396" v="4507" actId="20577"/>
        <pc:sldMkLst>
          <pc:docMk/>
          <pc:sldMk cId="4181873679" sldId="297"/>
        </pc:sldMkLst>
        <pc:spChg chg="mod">
          <ac:chgData name="Chitra Nair" userId="2fc897e8-1c36-4ca3-81fb-096345528a9d" providerId="ADAL" clId="{4F23D89B-822C-4369-9E6A-9DE591A346A6}" dt="2022-12-21T08:30:39.056" v="4314" actId="20577"/>
          <ac:spMkLst>
            <pc:docMk/>
            <pc:sldMk cId="4181873679" sldId="297"/>
            <ac:spMk id="2" creationId="{A21DECCA-8EAD-B742-8291-5949F0F8D345}"/>
          </ac:spMkLst>
        </pc:spChg>
        <pc:graphicFrameChg chg="modGraphic">
          <ac:chgData name="Chitra Nair" userId="2fc897e8-1c36-4ca3-81fb-096345528a9d" providerId="ADAL" clId="{4F23D89B-822C-4369-9E6A-9DE591A346A6}" dt="2022-12-21T09:12:09.396" v="4507" actId="20577"/>
          <ac:graphicFrameMkLst>
            <pc:docMk/>
            <pc:sldMk cId="4181873679" sldId="297"/>
            <ac:graphicFrameMk id="5" creationId="{ED5E6652-2DC4-AB41-3B3E-E727E7609052}"/>
          </ac:graphicFrameMkLst>
        </pc:graphicFrameChg>
      </pc:sldChg>
      <pc:sldChg chg="del">
        <pc:chgData name="Chitra Nair" userId="2fc897e8-1c36-4ca3-81fb-096345528a9d" providerId="ADAL" clId="{4F23D89B-822C-4369-9E6A-9DE591A346A6}" dt="2022-12-21T08:15:45.658" v="4142" actId="2696"/>
        <pc:sldMkLst>
          <pc:docMk/>
          <pc:sldMk cId="1356077498" sldId="298"/>
        </pc:sldMkLst>
      </pc:sldChg>
      <pc:sldChg chg="del">
        <pc:chgData name="Chitra Nair" userId="2fc897e8-1c36-4ca3-81fb-096345528a9d" providerId="ADAL" clId="{4F23D89B-822C-4369-9E6A-9DE591A346A6}" dt="2022-12-21T08:56:27.333" v="4320" actId="47"/>
        <pc:sldMkLst>
          <pc:docMk/>
          <pc:sldMk cId="1374976042" sldId="298"/>
        </pc:sldMkLst>
      </pc:sldChg>
      <pc:sldChg chg="addSp modSp del mod">
        <pc:chgData name="Chitra Nair" userId="2fc897e8-1c36-4ca3-81fb-096345528a9d" providerId="ADAL" clId="{4F23D89B-822C-4369-9E6A-9DE591A346A6}" dt="2022-12-21T08:14:19.607" v="4135" actId="2696"/>
        <pc:sldMkLst>
          <pc:docMk/>
          <pc:sldMk cId="1836848745" sldId="298"/>
        </pc:sldMkLst>
        <pc:spChg chg="mod">
          <ac:chgData name="Chitra Nair" userId="2fc897e8-1c36-4ca3-81fb-096345528a9d" providerId="ADAL" clId="{4F23D89B-822C-4369-9E6A-9DE591A346A6}" dt="2022-12-19T13:16:01.460" v="3398" actId="6549"/>
          <ac:spMkLst>
            <pc:docMk/>
            <pc:sldMk cId="1836848745" sldId="298"/>
            <ac:spMk id="2" creationId="{EC7D28B5-DE07-6E98-6CFA-6FE0D47FFEB2}"/>
          </ac:spMkLst>
        </pc:spChg>
        <pc:spChg chg="mod">
          <ac:chgData name="Chitra Nair" userId="2fc897e8-1c36-4ca3-81fb-096345528a9d" providerId="ADAL" clId="{4F23D89B-822C-4369-9E6A-9DE591A346A6}" dt="2022-12-19T13:03:55.693" v="3258" actId="6549"/>
          <ac:spMkLst>
            <pc:docMk/>
            <pc:sldMk cId="1836848745" sldId="298"/>
            <ac:spMk id="3" creationId="{A39B494A-03E2-DC00-CD86-5124CA746E68}"/>
          </ac:spMkLst>
        </pc:spChg>
        <pc:graphicFrameChg chg="add mod modGraphic">
          <ac:chgData name="Chitra Nair" userId="2fc897e8-1c36-4ca3-81fb-096345528a9d" providerId="ADAL" clId="{4F23D89B-822C-4369-9E6A-9DE591A346A6}" dt="2022-12-19T13:13:53.491" v="3372" actId="20577"/>
          <ac:graphicFrameMkLst>
            <pc:docMk/>
            <pc:sldMk cId="1836848745" sldId="298"/>
            <ac:graphicFrameMk id="5" creationId="{118AD153-35A1-3CFB-1A6E-EDD69BF48504}"/>
          </ac:graphicFrameMkLst>
        </pc:graphicFrameChg>
      </pc:sldChg>
      <pc:sldChg chg="modSp new del mod">
        <pc:chgData name="Chitra Nair" userId="2fc897e8-1c36-4ca3-81fb-096345528a9d" providerId="ADAL" clId="{4F23D89B-822C-4369-9E6A-9DE591A346A6}" dt="2022-12-19T13:03:06.643" v="3227" actId="2696"/>
        <pc:sldMkLst>
          <pc:docMk/>
          <pc:sldMk cId="1913632360" sldId="298"/>
        </pc:sldMkLst>
        <pc:spChg chg="mod">
          <ac:chgData name="Chitra Nair" userId="2fc897e8-1c36-4ca3-81fb-096345528a9d" providerId="ADAL" clId="{4F23D89B-822C-4369-9E6A-9DE591A346A6}" dt="2022-12-19T10:23:15.295" v="1672" actId="20577"/>
          <ac:spMkLst>
            <pc:docMk/>
            <pc:sldMk cId="1913632360" sldId="298"/>
            <ac:spMk id="2" creationId="{EC7D28B5-DE07-6E98-6CFA-6FE0D47FFEB2}"/>
          </ac:spMkLst>
        </pc:spChg>
        <pc:spChg chg="mod">
          <ac:chgData name="Chitra Nair" userId="2fc897e8-1c36-4ca3-81fb-096345528a9d" providerId="ADAL" clId="{4F23D89B-822C-4369-9E6A-9DE591A346A6}" dt="2022-12-19T11:14:32.336" v="3004"/>
          <ac:spMkLst>
            <pc:docMk/>
            <pc:sldMk cId="1913632360" sldId="298"/>
            <ac:spMk id="3" creationId="{A39B494A-03E2-DC00-CD86-5124CA746E68}"/>
          </ac:spMkLst>
        </pc:spChg>
      </pc:sldChg>
      <pc:sldChg chg="modSp del mod">
        <pc:chgData name="Chitra Nair" userId="2fc897e8-1c36-4ca3-81fb-096345528a9d" providerId="ADAL" clId="{4F23D89B-822C-4369-9E6A-9DE591A346A6}" dt="2022-12-19T10:34:55.554" v="2431" actId="47"/>
        <pc:sldMkLst>
          <pc:docMk/>
          <pc:sldMk cId="812135301" sldId="299"/>
        </pc:sldMkLst>
        <pc:spChg chg="mod">
          <ac:chgData name="Chitra Nair" userId="2fc897e8-1c36-4ca3-81fb-096345528a9d" providerId="ADAL" clId="{4F23D89B-822C-4369-9E6A-9DE591A346A6}" dt="2022-12-19T10:24:41.625" v="1723" actId="20577"/>
          <ac:spMkLst>
            <pc:docMk/>
            <pc:sldMk cId="812135301" sldId="299"/>
            <ac:spMk id="2" creationId="{EC7D28B5-DE07-6E98-6CFA-6FE0D47FFEB2}"/>
          </ac:spMkLst>
        </pc:spChg>
        <pc:spChg chg="mod">
          <ac:chgData name="Chitra Nair" userId="2fc897e8-1c36-4ca3-81fb-096345528a9d" providerId="ADAL" clId="{4F23D89B-822C-4369-9E6A-9DE591A346A6}" dt="2022-12-19T10:32:23.562" v="2284" actId="20577"/>
          <ac:spMkLst>
            <pc:docMk/>
            <pc:sldMk cId="812135301" sldId="299"/>
            <ac:spMk id="3" creationId="{A39B494A-03E2-DC00-CD86-5124CA746E68}"/>
          </ac:spMkLst>
        </pc:spChg>
      </pc:sldChg>
      <pc:sldChg chg="modSp new del mod">
        <pc:chgData name="Chitra Nair" userId="2fc897e8-1c36-4ca3-81fb-096345528a9d" providerId="ADAL" clId="{4F23D89B-822C-4369-9E6A-9DE591A346A6}" dt="2022-12-19T10:38:31.845" v="2642" actId="2696"/>
        <pc:sldMkLst>
          <pc:docMk/>
          <pc:sldMk cId="249202852" sldId="300"/>
        </pc:sldMkLst>
        <pc:spChg chg="mod">
          <ac:chgData name="Chitra Nair" userId="2fc897e8-1c36-4ca3-81fb-096345528a9d" providerId="ADAL" clId="{4F23D89B-822C-4369-9E6A-9DE591A346A6}" dt="2022-12-19T10:29:18.118" v="1973" actId="20577"/>
          <ac:spMkLst>
            <pc:docMk/>
            <pc:sldMk cId="249202852" sldId="300"/>
            <ac:spMk id="2" creationId="{7803A8FD-F275-4D92-F19E-DF283F3D2C80}"/>
          </ac:spMkLst>
        </pc:spChg>
        <pc:spChg chg="mod">
          <ac:chgData name="Chitra Nair" userId="2fc897e8-1c36-4ca3-81fb-096345528a9d" providerId="ADAL" clId="{4F23D89B-822C-4369-9E6A-9DE591A346A6}" dt="2022-12-19T10:29:26.284" v="1992" actId="20577"/>
          <ac:spMkLst>
            <pc:docMk/>
            <pc:sldMk cId="249202852" sldId="300"/>
            <ac:spMk id="3" creationId="{70303690-3FA1-EBC0-84D9-977616E28C4B}"/>
          </ac:spMkLst>
        </pc:spChg>
      </pc:sldChg>
      <pc:sldChg chg="modSp del mod">
        <pc:chgData name="Chitra Nair" userId="2fc897e8-1c36-4ca3-81fb-096345528a9d" providerId="ADAL" clId="{4F23D89B-822C-4369-9E6A-9DE591A346A6}" dt="2022-12-19T10:54:14.857" v="2907" actId="2696"/>
        <pc:sldMkLst>
          <pc:docMk/>
          <pc:sldMk cId="2482219159" sldId="300"/>
        </pc:sldMkLst>
        <pc:spChg chg="mod">
          <ac:chgData name="Chitra Nair" userId="2fc897e8-1c36-4ca3-81fb-096345528a9d" providerId="ADAL" clId="{4F23D89B-822C-4369-9E6A-9DE591A346A6}" dt="2022-12-19T10:39:15.249" v="2651" actId="20577"/>
          <ac:spMkLst>
            <pc:docMk/>
            <pc:sldMk cId="2482219159" sldId="300"/>
            <ac:spMk id="3" creationId="{70303690-3FA1-EBC0-84D9-977616E28C4B}"/>
          </ac:spMkLst>
        </pc:spChg>
      </pc:sldChg>
      <pc:sldChg chg="modSp del mod">
        <pc:chgData name="Chitra Nair" userId="2fc897e8-1c36-4ca3-81fb-096345528a9d" providerId="ADAL" clId="{4F23D89B-822C-4369-9E6A-9DE591A346A6}" dt="2022-12-19T13:23:24.576" v="3521" actId="47"/>
        <pc:sldMkLst>
          <pc:docMk/>
          <pc:sldMk cId="2260503289" sldId="301"/>
        </pc:sldMkLst>
        <pc:spChg chg="mod">
          <ac:chgData name="Chitra Nair" userId="2fc897e8-1c36-4ca3-81fb-096345528a9d" providerId="ADAL" clId="{4F23D89B-822C-4369-9E6A-9DE591A346A6}" dt="2022-12-19T13:18:43.804" v="3412" actId="20577"/>
          <ac:spMkLst>
            <pc:docMk/>
            <pc:sldMk cId="2260503289" sldId="301"/>
            <ac:spMk id="2" creationId="{EC7D28B5-DE07-6E98-6CFA-6FE0D47FFEB2}"/>
          </ac:spMkLst>
        </pc:spChg>
        <pc:spChg chg="mod">
          <ac:chgData name="Chitra Nair" userId="2fc897e8-1c36-4ca3-81fb-096345528a9d" providerId="ADAL" clId="{4F23D89B-822C-4369-9E6A-9DE591A346A6}" dt="2022-12-19T13:19:35.135" v="3456" actId="27636"/>
          <ac:spMkLst>
            <pc:docMk/>
            <pc:sldMk cId="2260503289" sldId="301"/>
            <ac:spMk id="3" creationId="{A39B494A-03E2-DC00-CD86-5124CA746E68}"/>
          </ac:spMkLst>
        </pc:spChg>
      </pc:sldChg>
      <pc:sldChg chg="modSp new mod">
        <pc:chgData name="Chitra Nair" userId="2fc897e8-1c36-4ca3-81fb-096345528a9d" providerId="ADAL" clId="{4F23D89B-822C-4369-9E6A-9DE591A346A6}" dt="2022-12-21T09:18:54.182" v="4574" actId="20577"/>
        <pc:sldMkLst>
          <pc:docMk/>
          <pc:sldMk cId="1271834523" sldId="302"/>
        </pc:sldMkLst>
        <pc:spChg chg="mod">
          <ac:chgData name="Chitra Nair" userId="2fc897e8-1c36-4ca3-81fb-096345528a9d" providerId="ADAL" clId="{4F23D89B-822C-4369-9E6A-9DE591A346A6}" dt="2022-12-21T08:28:15.195" v="4286"/>
          <ac:spMkLst>
            <pc:docMk/>
            <pc:sldMk cId="1271834523" sldId="302"/>
            <ac:spMk id="2" creationId="{2D1BAF21-0188-8DF7-59DB-C104DAB1C7C9}"/>
          </ac:spMkLst>
        </pc:spChg>
        <pc:spChg chg="mod">
          <ac:chgData name="Chitra Nair" userId="2fc897e8-1c36-4ca3-81fb-096345528a9d" providerId="ADAL" clId="{4F23D89B-822C-4369-9E6A-9DE591A346A6}" dt="2022-12-21T09:18:54.182" v="4574" actId="20577"/>
          <ac:spMkLst>
            <pc:docMk/>
            <pc:sldMk cId="1271834523" sldId="302"/>
            <ac:spMk id="3" creationId="{97E9A309-A626-9E69-591B-900B7F92703B}"/>
          </ac:spMkLst>
        </pc:spChg>
      </pc:sldChg>
      <pc:sldChg chg="new del">
        <pc:chgData name="Chitra Nair" userId="2fc897e8-1c36-4ca3-81fb-096345528a9d" providerId="ADAL" clId="{4F23D89B-822C-4369-9E6A-9DE591A346A6}" dt="2022-12-19T10:39:07.107" v="2644" actId="2696"/>
        <pc:sldMkLst>
          <pc:docMk/>
          <pc:sldMk cId="1159257552" sldId="303"/>
        </pc:sldMkLst>
      </pc:sldChg>
      <pc:sldChg chg="modSp new del mod">
        <pc:chgData name="Chitra Nair" userId="2fc897e8-1c36-4ca3-81fb-096345528a9d" providerId="ADAL" clId="{4F23D89B-822C-4369-9E6A-9DE591A346A6}" dt="2022-12-21T08:13:49.585" v="4134" actId="47"/>
        <pc:sldMkLst>
          <pc:docMk/>
          <pc:sldMk cId="4254517454" sldId="303"/>
        </pc:sldMkLst>
        <pc:spChg chg="mod">
          <ac:chgData name="Chitra Nair" userId="2fc897e8-1c36-4ca3-81fb-096345528a9d" providerId="ADAL" clId="{4F23D89B-822C-4369-9E6A-9DE591A346A6}" dt="2022-12-19T10:49:15.483" v="2837" actId="20577"/>
          <ac:spMkLst>
            <pc:docMk/>
            <pc:sldMk cId="4254517454" sldId="303"/>
            <ac:spMk id="2" creationId="{61954112-8D5A-01C1-C6ED-DA3C61B43333}"/>
          </ac:spMkLst>
        </pc:spChg>
        <pc:spChg chg="mod">
          <ac:chgData name="Chitra Nair" userId="2fc897e8-1c36-4ca3-81fb-096345528a9d" providerId="ADAL" clId="{4F23D89B-822C-4369-9E6A-9DE591A346A6}" dt="2022-12-19T13:23:54.359" v="3524" actId="113"/>
          <ac:spMkLst>
            <pc:docMk/>
            <pc:sldMk cId="4254517454" sldId="303"/>
            <ac:spMk id="3" creationId="{EC2976E0-E516-7D0F-D900-58507A234DBF}"/>
          </ac:spMkLst>
        </pc:spChg>
      </pc:sldChg>
      <pc:sldChg chg="del">
        <pc:chgData name="Chitra Nair" userId="2fc897e8-1c36-4ca3-81fb-096345528a9d" providerId="ADAL" clId="{4F23D89B-822C-4369-9E6A-9DE591A346A6}" dt="2022-12-21T08:56:19.568" v="4317" actId="47"/>
        <pc:sldMkLst>
          <pc:docMk/>
          <pc:sldMk cId="2095435608" sldId="304"/>
        </pc:sldMkLst>
      </pc:sldChg>
      <pc:sldChg chg="modSp new del mod">
        <pc:chgData name="Chitra Nair" userId="2fc897e8-1c36-4ca3-81fb-096345528a9d" providerId="ADAL" clId="{4F23D89B-822C-4369-9E6A-9DE591A346A6}" dt="2022-12-21T08:14:19.607" v="4135" actId="2696"/>
        <pc:sldMkLst>
          <pc:docMk/>
          <pc:sldMk cId="3050501723" sldId="304"/>
        </pc:sldMkLst>
        <pc:spChg chg="mod">
          <ac:chgData name="Chitra Nair" userId="2fc897e8-1c36-4ca3-81fb-096345528a9d" providerId="ADAL" clId="{4F23D89B-822C-4369-9E6A-9DE591A346A6}" dt="2022-12-19T12:56:36.355" v="3103" actId="20577"/>
          <ac:spMkLst>
            <pc:docMk/>
            <pc:sldMk cId="3050501723" sldId="304"/>
            <ac:spMk id="2" creationId="{CEAB7B5B-DA84-9A21-B5CF-ABCB49E743E1}"/>
          </ac:spMkLst>
        </pc:spChg>
        <pc:spChg chg="mod">
          <ac:chgData name="Chitra Nair" userId="2fc897e8-1c36-4ca3-81fb-096345528a9d" providerId="ADAL" clId="{4F23D89B-822C-4369-9E6A-9DE591A346A6}" dt="2022-12-19T12:59:20.473" v="3153" actId="113"/>
          <ac:spMkLst>
            <pc:docMk/>
            <pc:sldMk cId="3050501723" sldId="304"/>
            <ac:spMk id="3" creationId="{CB9A972B-B239-0CB8-E152-042551A031D3}"/>
          </ac:spMkLst>
        </pc:spChg>
      </pc:sldChg>
      <pc:sldChg chg="add del">
        <pc:chgData name="Chitra Nair" userId="2fc897e8-1c36-4ca3-81fb-096345528a9d" providerId="ADAL" clId="{4F23D89B-822C-4369-9E6A-9DE591A346A6}" dt="2022-12-21T08:15:45.658" v="4142" actId="2696"/>
        <pc:sldMkLst>
          <pc:docMk/>
          <pc:sldMk cId="3938368884" sldId="304"/>
        </pc:sldMkLst>
      </pc:sldChg>
      <pc:sldChg chg="add del">
        <pc:chgData name="Chitra Nair" userId="2fc897e8-1c36-4ca3-81fb-096345528a9d" providerId="ADAL" clId="{4F23D89B-822C-4369-9E6A-9DE591A346A6}" dt="2022-12-21T08:15:45.658" v="4142" actId="2696"/>
        <pc:sldMkLst>
          <pc:docMk/>
          <pc:sldMk cId="1948340283" sldId="305"/>
        </pc:sldMkLst>
      </pc:sldChg>
      <pc:sldChg chg="del">
        <pc:chgData name="Chitra Nair" userId="2fc897e8-1c36-4ca3-81fb-096345528a9d" providerId="ADAL" clId="{4F23D89B-822C-4369-9E6A-9DE591A346A6}" dt="2022-12-21T08:56:20.395" v="4318" actId="47"/>
        <pc:sldMkLst>
          <pc:docMk/>
          <pc:sldMk cId="3379856458" sldId="305"/>
        </pc:sldMkLst>
      </pc:sldChg>
      <pc:sldChg chg="modSp del mod">
        <pc:chgData name="Chitra Nair" userId="2fc897e8-1c36-4ca3-81fb-096345528a9d" providerId="ADAL" clId="{4F23D89B-822C-4369-9E6A-9DE591A346A6}" dt="2022-12-21T08:14:19.607" v="4135" actId="2696"/>
        <pc:sldMkLst>
          <pc:docMk/>
          <pc:sldMk cId="3457436374" sldId="305"/>
        </pc:sldMkLst>
        <pc:spChg chg="mod">
          <ac:chgData name="Chitra Nair" userId="2fc897e8-1c36-4ca3-81fb-096345528a9d" providerId="ADAL" clId="{4F23D89B-822C-4369-9E6A-9DE591A346A6}" dt="2022-12-19T12:57:13.318" v="3129" actId="20577"/>
          <ac:spMkLst>
            <pc:docMk/>
            <pc:sldMk cId="3457436374" sldId="305"/>
            <ac:spMk id="2" creationId="{CEAB7B5B-DA84-9A21-B5CF-ABCB49E743E1}"/>
          </ac:spMkLst>
        </pc:spChg>
        <pc:spChg chg="mod">
          <ac:chgData name="Chitra Nair" userId="2fc897e8-1c36-4ca3-81fb-096345528a9d" providerId="ADAL" clId="{4F23D89B-822C-4369-9E6A-9DE591A346A6}" dt="2022-12-19T12:59:07.331" v="3149" actId="113"/>
          <ac:spMkLst>
            <pc:docMk/>
            <pc:sldMk cId="3457436374" sldId="305"/>
            <ac:spMk id="3" creationId="{CB9A972B-B239-0CB8-E152-042551A031D3}"/>
          </ac:spMkLst>
        </pc:spChg>
      </pc:sldChg>
      <pc:sldChg chg="del">
        <pc:chgData name="Chitra Nair" userId="2fc897e8-1c36-4ca3-81fb-096345528a9d" providerId="ADAL" clId="{4F23D89B-822C-4369-9E6A-9DE591A346A6}" dt="2022-12-21T08:56:20.954" v="4319" actId="47"/>
        <pc:sldMkLst>
          <pc:docMk/>
          <pc:sldMk cId="447140191" sldId="306"/>
        </pc:sldMkLst>
      </pc:sldChg>
      <pc:sldChg chg="add del">
        <pc:chgData name="Chitra Nair" userId="2fc897e8-1c36-4ca3-81fb-096345528a9d" providerId="ADAL" clId="{4F23D89B-822C-4369-9E6A-9DE591A346A6}" dt="2022-12-21T08:15:45.658" v="4142" actId="2696"/>
        <pc:sldMkLst>
          <pc:docMk/>
          <pc:sldMk cId="551420346" sldId="306"/>
        </pc:sldMkLst>
      </pc:sldChg>
      <pc:sldChg chg="modSp del mod">
        <pc:chgData name="Chitra Nair" userId="2fc897e8-1c36-4ca3-81fb-096345528a9d" providerId="ADAL" clId="{4F23D89B-822C-4369-9E6A-9DE591A346A6}" dt="2022-12-21T08:14:19.607" v="4135" actId="2696"/>
        <pc:sldMkLst>
          <pc:docMk/>
          <pc:sldMk cId="807928337" sldId="306"/>
        </pc:sldMkLst>
        <pc:spChg chg="mod">
          <ac:chgData name="Chitra Nair" userId="2fc897e8-1c36-4ca3-81fb-096345528a9d" providerId="ADAL" clId="{4F23D89B-822C-4369-9E6A-9DE591A346A6}" dt="2022-12-19T12:58:06.596" v="3142" actId="20577"/>
          <ac:spMkLst>
            <pc:docMk/>
            <pc:sldMk cId="807928337" sldId="306"/>
            <ac:spMk id="2" creationId="{CEAB7B5B-DA84-9A21-B5CF-ABCB49E743E1}"/>
          </ac:spMkLst>
        </pc:spChg>
        <pc:spChg chg="mod">
          <ac:chgData name="Chitra Nair" userId="2fc897e8-1c36-4ca3-81fb-096345528a9d" providerId="ADAL" clId="{4F23D89B-822C-4369-9E6A-9DE591A346A6}" dt="2022-12-19T12:58:46.393" v="3144" actId="113"/>
          <ac:spMkLst>
            <pc:docMk/>
            <pc:sldMk cId="807928337" sldId="306"/>
            <ac:spMk id="3" creationId="{CB9A972B-B239-0CB8-E152-042551A031D3}"/>
          </ac:spMkLst>
        </pc:spChg>
      </pc:sldChg>
      <pc:sldChg chg="modSp del mod">
        <pc:chgData name="Chitra Nair" userId="2fc897e8-1c36-4ca3-81fb-096345528a9d" providerId="ADAL" clId="{4F23D89B-822C-4369-9E6A-9DE591A346A6}" dt="2022-12-21T08:14:19.607" v="4135" actId="2696"/>
        <pc:sldMkLst>
          <pc:docMk/>
          <pc:sldMk cId="74287167" sldId="307"/>
        </pc:sldMkLst>
        <pc:spChg chg="mod">
          <ac:chgData name="Chitra Nair" userId="2fc897e8-1c36-4ca3-81fb-096345528a9d" providerId="ADAL" clId="{4F23D89B-822C-4369-9E6A-9DE591A346A6}" dt="2022-12-19T13:16:06.322" v="3400" actId="6549"/>
          <ac:spMkLst>
            <pc:docMk/>
            <pc:sldMk cId="74287167" sldId="307"/>
            <ac:spMk id="2" creationId="{EC7D28B5-DE07-6E98-6CFA-6FE0D47FFEB2}"/>
          </ac:spMkLst>
        </pc:spChg>
        <pc:graphicFrameChg chg="mod modGraphic">
          <ac:chgData name="Chitra Nair" userId="2fc897e8-1c36-4ca3-81fb-096345528a9d" providerId="ADAL" clId="{4F23D89B-822C-4369-9E6A-9DE591A346A6}" dt="2022-12-19T13:15:39.627" v="3396" actId="21"/>
          <ac:graphicFrameMkLst>
            <pc:docMk/>
            <pc:sldMk cId="74287167" sldId="307"/>
            <ac:graphicFrameMk id="5" creationId="{118AD153-35A1-3CFB-1A6E-EDD69BF48504}"/>
          </ac:graphicFrameMkLst>
        </pc:graphicFrameChg>
      </pc:sldChg>
      <pc:sldChg chg="del">
        <pc:chgData name="Chitra Nair" userId="2fc897e8-1c36-4ca3-81fb-096345528a9d" providerId="ADAL" clId="{4F23D89B-822C-4369-9E6A-9DE591A346A6}" dt="2022-12-21T08:56:28.235" v="4321" actId="47"/>
        <pc:sldMkLst>
          <pc:docMk/>
          <pc:sldMk cId="2693126416" sldId="307"/>
        </pc:sldMkLst>
      </pc:sldChg>
      <pc:sldChg chg="del">
        <pc:chgData name="Chitra Nair" userId="2fc897e8-1c36-4ca3-81fb-096345528a9d" providerId="ADAL" clId="{4F23D89B-822C-4369-9E6A-9DE591A346A6}" dt="2022-12-21T08:15:45.658" v="4142" actId="2696"/>
        <pc:sldMkLst>
          <pc:docMk/>
          <pc:sldMk cId="3479212694" sldId="307"/>
        </pc:sldMkLst>
      </pc:sldChg>
      <pc:sldChg chg="del">
        <pc:chgData name="Chitra Nair" userId="2fc897e8-1c36-4ca3-81fb-096345528a9d" providerId="ADAL" clId="{4F23D89B-822C-4369-9E6A-9DE591A346A6}" dt="2022-12-21T08:56:29.213" v="4322" actId="47"/>
        <pc:sldMkLst>
          <pc:docMk/>
          <pc:sldMk cId="931258007" sldId="308"/>
        </pc:sldMkLst>
      </pc:sldChg>
      <pc:sldChg chg="del">
        <pc:chgData name="Chitra Nair" userId="2fc897e8-1c36-4ca3-81fb-096345528a9d" providerId="ADAL" clId="{4F23D89B-822C-4369-9E6A-9DE591A346A6}" dt="2022-12-21T08:15:45.658" v="4142" actId="2696"/>
        <pc:sldMkLst>
          <pc:docMk/>
          <pc:sldMk cId="2932889979" sldId="308"/>
        </pc:sldMkLst>
      </pc:sldChg>
      <pc:sldChg chg="modSp del mod">
        <pc:chgData name="Chitra Nair" userId="2fc897e8-1c36-4ca3-81fb-096345528a9d" providerId="ADAL" clId="{4F23D89B-822C-4369-9E6A-9DE591A346A6}" dt="2022-12-21T08:14:19.607" v="4135" actId="2696"/>
        <pc:sldMkLst>
          <pc:docMk/>
          <pc:sldMk cId="3220700557" sldId="308"/>
        </pc:sldMkLst>
        <pc:spChg chg="mod">
          <ac:chgData name="Chitra Nair" userId="2fc897e8-1c36-4ca3-81fb-096345528a9d" providerId="ADAL" clId="{4F23D89B-822C-4369-9E6A-9DE591A346A6}" dt="2022-12-19T13:16:14.101" v="3404" actId="6549"/>
          <ac:spMkLst>
            <pc:docMk/>
            <pc:sldMk cId="3220700557" sldId="308"/>
            <ac:spMk id="2" creationId="{EC7D28B5-DE07-6E98-6CFA-6FE0D47FFEB2}"/>
          </ac:spMkLst>
        </pc:spChg>
        <pc:graphicFrameChg chg="mod modGraphic">
          <ac:chgData name="Chitra Nair" userId="2fc897e8-1c36-4ca3-81fb-096345528a9d" providerId="ADAL" clId="{4F23D89B-822C-4369-9E6A-9DE591A346A6}" dt="2022-12-19T13:17:28.078" v="3411"/>
          <ac:graphicFrameMkLst>
            <pc:docMk/>
            <pc:sldMk cId="3220700557" sldId="308"/>
            <ac:graphicFrameMk id="5" creationId="{118AD153-35A1-3CFB-1A6E-EDD69BF48504}"/>
          </ac:graphicFrameMkLst>
        </pc:graphicFrameChg>
      </pc:sldChg>
      <pc:sldChg chg="addSp delSp modSp del mod">
        <pc:chgData name="Chitra Nair" userId="2fc897e8-1c36-4ca3-81fb-096345528a9d" providerId="ADAL" clId="{4F23D89B-822C-4369-9E6A-9DE591A346A6}" dt="2022-12-21T08:13:47.771" v="4133" actId="47"/>
        <pc:sldMkLst>
          <pc:docMk/>
          <pc:sldMk cId="898860149" sldId="309"/>
        </pc:sldMkLst>
        <pc:spChg chg="mod">
          <ac:chgData name="Chitra Nair" userId="2fc897e8-1c36-4ca3-81fb-096345528a9d" providerId="ADAL" clId="{4F23D89B-822C-4369-9E6A-9DE591A346A6}" dt="2022-12-19T13:20:03.466" v="3458" actId="27636"/>
          <ac:spMkLst>
            <pc:docMk/>
            <pc:sldMk cId="898860149" sldId="309"/>
            <ac:spMk id="3" creationId="{A39B494A-03E2-DC00-CD86-5124CA746E68}"/>
          </ac:spMkLst>
        </pc:spChg>
        <pc:graphicFrameChg chg="add del mod">
          <ac:chgData name="Chitra Nair" userId="2fc897e8-1c36-4ca3-81fb-096345528a9d" providerId="ADAL" clId="{4F23D89B-822C-4369-9E6A-9DE591A346A6}" dt="2022-12-19T13:20:57.613" v="3461" actId="478"/>
          <ac:graphicFrameMkLst>
            <pc:docMk/>
            <pc:sldMk cId="898860149" sldId="309"/>
            <ac:graphicFrameMk id="5" creationId="{8A2C4399-36BA-8BE5-B7B3-6AC3ABFBC5F6}"/>
          </ac:graphicFrameMkLst>
        </pc:graphicFrameChg>
        <pc:graphicFrameChg chg="add mod modGraphic">
          <ac:chgData name="Chitra Nair" userId="2fc897e8-1c36-4ca3-81fb-096345528a9d" providerId="ADAL" clId="{4F23D89B-822C-4369-9E6A-9DE591A346A6}" dt="2022-12-19T13:23:18.736" v="3520" actId="20577"/>
          <ac:graphicFrameMkLst>
            <pc:docMk/>
            <pc:sldMk cId="898860149" sldId="309"/>
            <ac:graphicFrameMk id="6" creationId="{80B61B32-8954-06B3-3612-042A727D66DE}"/>
          </ac:graphicFrameMkLst>
        </pc:graphicFrameChg>
      </pc:sldChg>
      <pc:sldChg chg="addSp delSp modSp mod">
        <pc:chgData name="Chitra Nair" userId="2fc897e8-1c36-4ca3-81fb-096345528a9d" providerId="ADAL" clId="{4F23D89B-822C-4369-9E6A-9DE591A346A6}" dt="2022-12-21T09:02:18.617" v="4369" actId="14100"/>
        <pc:sldMkLst>
          <pc:docMk/>
          <pc:sldMk cId="3300146671" sldId="310"/>
        </pc:sldMkLst>
        <pc:spChg chg="mod">
          <ac:chgData name="Chitra Nair" userId="2fc897e8-1c36-4ca3-81fb-096345528a9d" providerId="ADAL" clId="{4F23D89B-822C-4369-9E6A-9DE591A346A6}" dt="2022-12-21T08:07:34.030" v="3890" actId="6549"/>
          <ac:spMkLst>
            <pc:docMk/>
            <pc:sldMk cId="3300146671" sldId="310"/>
            <ac:spMk id="2" creationId="{710A1B85-F458-482A-B630-8F80CFBEEA38}"/>
          </ac:spMkLst>
        </pc:spChg>
        <pc:spChg chg="del mod">
          <ac:chgData name="Chitra Nair" userId="2fc897e8-1c36-4ca3-81fb-096345528a9d" providerId="ADAL" clId="{4F23D89B-822C-4369-9E6A-9DE591A346A6}" dt="2022-12-21T08:06:52.759" v="3870" actId="931"/>
          <ac:spMkLst>
            <pc:docMk/>
            <pc:sldMk cId="3300146671" sldId="310"/>
            <ac:spMk id="3" creationId="{0A25F557-26B4-4097-90FD-C6512FB0FB9F}"/>
          </ac:spMkLst>
        </pc:spChg>
        <pc:spChg chg="add mod">
          <ac:chgData name="Chitra Nair" userId="2fc897e8-1c36-4ca3-81fb-096345528a9d" providerId="ADAL" clId="{4F23D89B-822C-4369-9E6A-9DE591A346A6}" dt="2022-12-21T09:02:18.617" v="4369" actId="14100"/>
          <ac:spMkLst>
            <pc:docMk/>
            <pc:sldMk cId="3300146671" sldId="310"/>
            <ac:spMk id="7" creationId="{8FB7FB9D-E2DF-A4DD-10DF-8E5EE77FD28F}"/>
          </ac:spMkLst>
        </pc:spChg>
        <pc:picChg chg="add mod">
          <ac:chgData name="Chitra Nair" userId="2fc897e8-1c36-4ca3-81fb-096345528a9d" providerId="ADAL" clId="{4F23D89B-822C-4369-9E6A-9DE591A346A6}" dt="2022-12-21T09:02:11.107" v="4368" actId="1036"/>
          <ac:picMkLst>
            <pc:docMk/>
            <pc:sldMk cId="3300146671" sldId="310"/>
            <ac:picMk id="6" creationId="{15E42A42-BE91-3CB0-6575-BA195C12BFB3}"/>
          </ac:picMkLst>
        </pc:picChg>
      </pc:sldChg>
      <pc:sldChg chg="modSp mod">
        <pc:chgData name="Chitra Nair" userId="2fc897e8-1c36-4ca3-81fb-096345528a9d" providerId="ADAL" clId="{4F23D89B-822C-4369-9E6A-9DE591A346A6}" dt="2022-12-21T08:13:03.349" v="4132" actId="1036"/>
        <pc:sldMkLst>
          <pc:docMk/>
          <pc:sldMk cId="2286137920" sldId="311"/>
        </pc:sldMkLst>
        <pc:spChg chg="mod">
          <ac:chgData name="Chitra Nair" userId="2fc897e8-1c36-4ca3-81fb-096345528a9d" providerId="ADAL" clId="{4F23D89B-822C-4369-9E6A-9DE591A346A6}" dt="2022-12-21T08:13:03.349" v="4132" actId="1036"/>
          <ac:spMkLst>
            <pc:docMk/>
            <pc:sldMk cId="2286137920" sldId="311"/>
            <ac:spMk id="34" creationId="{B6E57166-5E35-E258-C8E2-2F3FF1FD6E0F}"/>
          </ac:spMkLst>
        </pc:spChg>
      </pc:sldChg>
      <pc:sldChg chg="modSp mod">
        <pc:chgData name="Chitra Nair" userId="2fc897e8-1c36-4ca3-81fb-096345528a9d" providerId="ADAL" clId="{4F23D89B-822C-4369-9E6A-9DE591A346A6}" dt="2022-12-21T08:17:23.114" v="4203" actId="1038"/>
        <pc:sldMkLst>
          <pc:docMk/>
          <pc:sldMk cId="1332662443" sldId="312"/>
        </pc:sldMkLst>
        <pc:spChg chg="mod">
          <ac:chgData name="Chitra Nair" userId="2fc897e8-1c36-4ca3-81fb-096345528a9d" providerId="ADAL" clId="{4F23D89B-822C-4369-9E6A-9DE591A346A6}" dt="2022-12-21T08:17:23.114" v="4203" actId="1038"/>
          <ac:spMkLst>
            <pc:docMk/>
            <pc:sldMk cId="1332662443" sldId="312"/>
            <ac:spMk id="34" creationId="{B6E57166-5E35-E258-C8E2-2F3FF1FD6E0F}"/>
          </ac:spMkLst>
        </pc:spChg>
      </pc:sldChg>
      <pc:sldChg chg="addSp delSp modSp mod">
        <pc:chgData name="Chitra Nair" userId="2fc897e8-1c36-4ca3-81fb-096345528a9d" providerId="ADAL" clId="{4F23D89B-822C-4369-9E6A-9DE591A346A6}" dt="2022-12-21T08:19:02.814" v="4209" actId="478"/>
        <pc:sldMkLst>
          <pc:docMk/>
          <pc:sldMk cId="3381932743" sldId="313"/>
        </pc:sldMkLst>
        <pc:spChg chg="add mod">
          <ac:chgData name="Chitra Nair" userId="2fc897e8-1c36-4ca3-81fb-096345528a9d" providerId="ADAL" clId="{4F23D89B-822C-4369-9E6A-9DE591A346A6}" dt="2022-12-21T08:18:59.799" v="4208" actId="14100"/>
          <ac:spMkLst>
            <pc:docMk/>
            <pc:sldMk cId="3381932743" sldId="313"/>
            <ac:spMk id="2" creationId="{B3901CEA-7D44-A368-C861-CFB8B514590B}"/>
          </ac:spMkLst>
        </pc:spChg>
        <pc:spChg chg="del">
          <ac:chgData name="Chitra Nair" userId="2fc897e8-1c36-4ca3-81fb-096345528a9d" providerId="ADAL" clId="{4F23D89B-822C-4369-9E6A-9DE591A346A6}" dt="2022-12-21T08:19:02.814" v="4209" actId="478"/>
          <ac:spMkLst>
            <pc:docMk/>
            <pc:sldMk cId="3381932743" sldId="313"/>
            <ac:spMk id="34" creationId="{B6E57166-5E35-E258-C8E2-2F3FF1FD6E0F}"/>
          </ac:spMkLst>
        </pc:spChg>
      </pc:sldChg>
      <pc:sldChg chg="modSp mod">
        <pc:chgData name="Chitra Nair" userId="2fc897e8-1c36-4ca3-81fb-096345528a9d" providerId="ADAL" clId="{4F23D89B-822C-4369-9E6A-9DE591A346A6}" dt="2022-12-21T09:16:51.983" v="4554" actId="20577"/>
        <pc:sldMkLst>
          <pc:docMk/>
          <pc:sldMk cId="2617447503" sldId="314"/>
        </pc:sldMkLst>
        <pc:spChg chg="mod">
          <ac:chgData name="Chitra Nair" userId="2fc897e8-1c36-4ca3-81fb-096345528a9d" providerId="ADAL" clId="{4F23D89B-822C-4369-9E6A-9DE591A346A6}" dt="2022-12-21T08:24:58.224" v="4210"/>
          <ac:spMkLst>
            <pc:docMk/>
            <pc:sldMk cId="2617447503" sldId="314"/>
            <ac:spMk id="2" creationId="{99769CCB-9DA2-79B3-F207-5F73EA96C327}"/>
          </ac:spMkLst>
        </pc:spChg>
        <pc:spChg chg="mod">
          <ac:chgData name="Chitra Nair" userId="2fc897e8-1c36-4ca3-81fb-096345528a9d" providerId="ADAL" clId="{4F23D89B-822C-4369-9E6A-9DE591A346A6}" dt="2022-12-21T09:16:51.983" v="4554" actId="20577"/>
          <ac:spMkLst>
            <pc:docMk/>
            <pc:sldMk cId="2617447503" sldId="314"/>
            <ac:spMk id="3" creationId="{48D75E05-D67D-FE73-F03A-92D52C7D1094}"/>
          </ac:spMkLst>
        </pc:spChg>
      </pc:sldChg>
      <pc:sldChg chg="modSp mod">
        <pc:chgData name="Chitra Nair" userId="2fc897e8-1c36-4ca3-81fb-096345528a9d" providerId="ADAL" clId="{4F23D89B-822C-4369-9E6A-9DE591A346A6}" dt="2022-12-21T08:30:16.189" v="4306" actId="1037"/>
        <pc:sldMkLst>
          <pc:docMk/>
          <pc:sldMk cId="1696552106" sldId="315"/>
        </pc:sldMkLst>
        <pc:spChg chg="mod">
          <ac:chgData name="Chitra Nair" userId="2fc897e8-1c36-4ca3-81fb-096345528a9d" providerId="ADAL" clId="{4F23D89B-822C-4369-9E6A-9DE591A346A6}" dt="2022-12-21T08:30:16.189" v="4306" actId="1037"/>
          <ac:spMkLst>
            <pc:docMk/>
            <pc:sldMk cId="1696552106" sldId="315"/>
            <ac:spMk id="2" creationId="{B3901CEA-7D44-A368-C861-CFB8B514590B}"/>
          </ac:spMkLst>
        </pc:spChg>
      </pc:sldChg>
      <pc:sldChg chg="modSp mod">
        <pc:chgData name="Chitra Nair" userId="2fc897e8-1c36-4ca3-81fb-096345528a9d" providerId="ADAL" clId="{4F23D89B-822C-4369-9E6A-9DE591A346A6}" dt="2022-12-21T09:17:48.624" v="4565" actId="20577"/>
        <pc:sldMkLst>
          <pc:docMk/>
          <pc:sldMk cId="3321675266" sldId="316"/>
        </pc:sldMkLst>
        <pc:spChg chg="mod">
          <ac:chgData name="Chitra Nair" userId="2fc897e8-1c36-4ca3-81fb-096345528a9d" providerId="ADAL" clId="{4F23D89B-822C-4369-9E6A-9DE591A346A6}" dt="2022-12-21T08:26:47.297" v="4280"/>
          <ac:spMkLst>
            <pc:docMk/>
            <pc:sldMk cId="3321675266" sldId="316"/>
            <ac:spMk id="2" creationId="{99769CCB-9DA2-79B3-F207-5F73EA96C327}"/>
          </ac:spMkLst>
        </pc:spChg>
        <pc:spChg chg="mod">
          <ac:chgData name="Chitra Nair" userId="2fc897e8-1c36-4ca3-81fb-096345528a9d" providerId="ADAL" clId="{4F23D89B-822C-4369-9E6A-9DE591A346A6}" dt="2022-12-21T09:17:48.624" v="4565" actId="20577"/>
          <ac:spMkLst>
            <pc:docMk/>
            <pc:sldMk cId="3321675266" sldId="316"/>
            <ac:spMk id="3" creationId="{48D75E05-D67D-FE73-F03A-92D52C7D1094}"/>
          </ac:spMkLst>
        </pc:spChg>
      </pc:sldChg>
      <pc:sldChg chg="modSp mod">
        <pc:chgData name="Chitra Nair" userId="2fc897e8-1c36-4ca3-81fb-096345528a9d" providerId="ADAL" clId="{4F23D89B-822C-4369-9E6A-9DE591A346A6}" dt="2022-12-21T09:18:25.846" v="4569" actId="20577"/>
        <pc:sldMkLst>
          <pc:docMk/>
          <pc:sldMk cId="2732809084" sldId="317"/>
        </pc:sldMkLst>
        <pc:spChg chg="mod">
          <ac:chgData name="Chitra Nair" userId="2fc897e8-1c36-4ca3-81fb-096345528a9d" providerId="ADAL" clId="{4F23D89B-822C-4369-9E6A-9DE591A346A6}" dt="2022-12-21T08:27:29.511" v="4282"/>
          <ac:spMkLst>
            <pc:docMk/>
            <pc:sldMk cId="2732809084" sldId="317"/>
            <ac:spMk id="2" creationId="{99769CCB-9DA2-79B3-F207-5F73EA96C327}"/>
          </ac:spMkLst>
        </pc:spChg>
        <pc:spChg chg="mod">
          <ac:chgData name="Chitra Nair" userId="2fc897e8-1c36-4ca3-81fb-096345528a9d" providerId="ADAL" clId="{4F23D89B-822C-4369-9E6A-9DE591A346A6}" dt="2022-12-21T09:18:25.846" v="4569" actId="20577"/>
          <ac:spMkLst>
            <pc:docMk/>
            <pc:sldMk cId="2732809084" sldId="317"/>
            <ac:spMk id="3" creationId="{48D75E05-D67D-FE73-F03A-92D52C7D1094}"/>
          </ac:spMkLst>
        </pc:spChg>
      </pc:sldChg>
      <pc:sldChg chg="modSp mod">
        <pc:chgData name="Chitra Nair" userId="2fc897e8-1c36-4ca3-81fb-096345528a9d" providerId="ADAL" clId="{4F23D89B-822C-4369-9E6A-9DE591A346A6}" dt="2022-12-21T08:29:31.269" v="4300" actId="14100"/>
        <pc:sldMkLst>
          <pc:docMk/>
          <pc:sldMk cId="1930119775" sldId="318"/>
        </pc:sldMkLst>
        <pc:spChg chg="mod">
          <ac:chgData name="Chitra Nair" userId="2fc897e8-1c36-4ca3-81fb-096345528a9d" providerId="ADAL" clId="{4F23D89B-822C-4369-9E6A-9DE591A346A6}" dt="2022-12-21T08:29:31.269" v="4300" actId="14100"/>
          <ac:spMkLst>
            <pc:docMk/>
            <pc:sldMk cId="1930119775" sldId="318"/>
            <ac:spMk id="2" creationId="{B3901CEA-7D44-A368-C861-CFB8B514590B}"/>
          </ac:spMkLst>
        </pc:spChg>
      </pc:sldChg>
      <pc:sldMasterChg chg="delSldLayout">
        <pc:chgData name="Chitra Nair" userId="2fc897e8-1c36-4ca3-81fb-096345528a9d" providerId="ADAL" clId="{4F23D89B-822C-4369-9E6A-9DE591A346A6}" dt="2022-12-19T08:25:14.470" v="1010" actId="2696"/>
        <pc:sldMasterMkLst>
          <pc:docMk/>
          <pc:sldMasterMk cId="0" sldId="2147483648"/>
        </pc:sldMasterMkLst>
        <pc:sldLayoutChg chg="del">
          <pc:chgData name="Chitra Nair" userId="2fc897e8-1c36-4ca3-81fb-096345528a9d" providerId="ADAL" clId="{4F23D89B-822C-4369-9E6A-9DE591A346A6}" dt="2022-12-19T08:25:14.470" v="1010" actId="2696"/>
          <pc:sldLayoutMkLst>
            <pc:docMk/>
            <pc:sldMasterMk cId="0" sldId="2147483648"/>
            <pc:sldLayoutMk cId="0" sldId="214748365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5943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5312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0424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331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758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1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1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18"/>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8"/>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4" name="Google Shape;24;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cxnSp>
        <p:nvCxnSpPr>
          <p:cNvPr id="26" name="Google Shape;26;p18"/>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2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8"/>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8"/>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9" name="Google Shape;99;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0" name="Google Shape;100;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2" name="Google Shape;32;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3"/>
        <p:cNvGrpSpPr/>
        <p:nvPr/>
      </p:nvGrpSpPr>
      <p:grpSpPr>
        <a:xfrm>
          <a:off x="0" y="0"/>
          <a:ext cx="0" cy="0"/>
          <a:chOff x="0" y="0"/>
          <a:chExt cx="0" cy="0"/>
        </a:xfrm>
      </p:grpSpPr>
      <p:sp>
        <p:nvSpPr>
          <p:cNvPr id="34" name="Google Shape;34;p2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0"/>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0"/>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8" name="Google Shape;38;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0" name="Google Shape;40;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cxnSp>
        <p:nvCxnSpPr>
          <p:cNvPr id="41" name="Google Shape;41;p20"/>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1"/>
          <p:cNvSpPr txBox="1">
            <a:spLocks noGrp="1"/>
          </p:cNvSpPr>
          <p:nvPr>
            <p:ph type="body" idx="1"/>
          </p:nvPr>
        </p:nvSpPr>
        <p:spPr>
          <a:xfrm>
            <a:off x="1097278"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21"/>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 name="Google Shape;46;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7" name="Google Shape;47;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8" name="Google Shape;48;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2" name="Google Shape;52;p22"/>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22"/>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4" name="Google Shape;54;p22"/>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6" name="Google Shape;56;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7" name="Google Shape;57;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2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8" name="Google Shape;68;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25"/>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5"/>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5"/>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5"/>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25"/>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25"/>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6" name="Google Shape;76;p25"/>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7" name="Google Shape;77;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chemeClr val="dk2"/>
                </a:solidFill>
                <a:latin typeface="Calibri"/>
                <a:ea typeface="Calibri"/>
                <a:cs typeface="Calibri"/>
                <a:sym typeface="Calibri"/>
              </a:defRPr>
            </a:lvl1pPr>
            <a:lvl2pPr marL="0" lvl="1" indent="0" algn="r">
              <a:spcBef>
                <a:spcPts val="0"/>
              </a:spcBef>
              <a:buNone/>
              <a:defRPr sz="1050" b="0" i="0" u="none" strike="noStrike" cap="none">
                <a:solidFill>
                  <a:schemeClr val="dk2"/>
                </a:solidFill>
                <a:latin typeface="Calibri"/>
                <a:ea typeface="Calibri"/>
                <a:cs typeface="Calibri"/>
                <a:sym typeface="Calibri"/>
              </a:defRPr>
            </a:lvl2pPr>
            <a:lvl3pPr marL="0" lvl="2" indent="0" algn="r">
              <a:spcBef>
                <a:spcPts val="0"/>
              </a:spcBef>
              <a:buNone/>
              <a:defRPr sz="1050" b="0" i="0" u="none" strike="noStrike" cap="none">
                <a:solidFill>
                  <a:schemeClr val="dk2"/>
                </a:solidFill>
                <a:latin typeface="Calibri"/>
                <a:ea typeface="Calibri"/>
                <a:cs typeface="Calibri"/>
                <a:sym typeface="Calibri"/>
              </a:defRPr>
            </a:lvl3pPr>
            <a:lvl4pPr marL="0" lvl="3" indent="0" algn="r">
              <a:spcBef>
                <a:spcPts val="0"/>
              </a:spcBef>
              <a:buNone/>
              <a:defRPr sz="1050" b="0" i="0" u="none" strike="noStrike" cap="none">
                <a:solidFill>
                  <a:schemeClr val="dk2"/>
                </a:solidFill>
                <a:latin typeface="Calibri"/>
                <a:ea typeface="Calibri"/>
                <a:cs typeface="Calibri"/>
                <a:sym typeface="Calibri"/>
              </a:defRPr>
            </a:lvl4pPr>
            <a:lvl5pPr marL="0" lvl="4" indent="0" algn="r">
              <a:spcBef>
                <a:spcPts val="0"/>
              </a:spcBef>
              <a:buNone/>
              <a:defRPr sz="1050" b="0" i="0" u="none" strike="noStrike" cap="none">
                <a:solidFill>
                  <a:schemeClr val="dk2"/>
                </a:solidFill>
                <a:latin typeface="Calibri"/>
                <a:ea typeface="Calibri"/>
                <a:cs typeface="Calibri"/>
                <a:sym typeface="Calibri"/>
              </a:defRPr>
            </a:lvl5pPr>
            <a:lvl6pPr marL="0" lvl="5" indent="0" algn="r">
              <a:spcBef>
                <a:spcPts val="0"/>
              </a:spcBef>
              <a:buNone/>
              <a:defRPr sz="1050" b="0" i="0" u="none" strike="noStrike" cap="none">
                <a:solidFill>
                  <a:schemeClr val="dk2"/>
                </a:solidFill>
                <a:latin typeface="Calibri"/>
                <a:ea typeface="Calibri"/>
                <a:cs typeface="Calibri"/>
                <a:sym typeface="Calibri"/>
              </a:defRPr>
            </a:lvl6pPr>
            <a:lvl7pPr marL="0" lvl="6" indent="0" algn="r">
              <a:spcBef>
                <a:spcPts val="0"/>
              </a:spcBef>
              <a:buNone/>
              <a:defRPr sz="1050" b="0" i="0" u="none" strike="noStrike" cap="none">
                <a:solidFill>
                  <a:schemeClr val="dk2"/>
                </a:solidFill>
                <a:latin typeface="Calibri"/>
                <a:ea typeface="Calibri"/>
                <a:cs typeface="Calibri"/>
                <a:sym typeface="Calibri"/>
              </a:defRPr>
            </a:lvl7pPr>
            <a:lvl8pPr marL="0" lvl="7" indent="0" algn="r">
              <a:spcBef>
                <a:spcPts val="0"/>
              </a:spcBef>
              <a:buNone/>
              <a:defRPr sz="1050" b="0" i="0" u="none" strike="noStrike" cap="none">
                <a:solidFill>
                  <a:schemeClr val="dk2"/>
                </a:solidFill>
                <a:latin typeface="Calibri"/>
                <a:ea typeface="Calibri"/>
                <a:cs typeface="Calibri"/>
                <a:sym typeface="Calibri"/>
              </a:defRPr>
            </a:lvl8pPr>
            <a:lvl9pPr marL="0" lvl="8" indent="0" algn="r">
              <a:spcBef>
                <a:spcPts val="0"/>
              </a:spcBef>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26"/>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6"/>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6"/>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6"/>
          <p:cNvSpPr>
            <a:spLocks noGrp="1"/>
          </p:cNvSpPr>
          <p:nvPr>
            <p:ph type="pic" idx="2"/>
          </p:nvPr>
        </p:nvSpPr>
        <p:spPr>
          <a:xfrm>
            <a:off x="15" y="0"/>
            <a:ext cx="12191985" cy="4915076"/>
          </a:xfrm>
          <a:prstGeom prst="rect">
            <a:avLst/>
          </a:prstGeom>
          <a:solidFill>
            <a:srgbClr val="D2CDB0"/>
          </a:solidFill>
          <a:ln>
            <a:noFill/>
          </a:ln>
        </p:spPr>
      </p:sp>
      <p:sp>
        <p:nvSpPr>
          <p:cNvPr id="83" name="Google Shape;83;p26"/>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2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5" name="Google Shape;85;p2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6" name="Google Shape;86;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7"/>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1" name="Google Shape;91;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2" name="Google Shape;92;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17"/>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5" name="Google Shape;15;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6" name="Google Shape;16;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cxnSp>
        <p:nvCxnSpPr>
          <p:cNvPr id="17" name="Google Shape;17;p17"/>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Google Shape;105;p1"/>
          <p:cNvSpPr/>
          <p:nvPr/>
        </p:nvSpPr>
        <p:spPr>
          <a:xfrm>
            <a:off x="0" y="-1"/>
            <a:ext cx="12192001" cy="68579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06" name="Google Shape;106;p1"/>
          <p:cNvSpPr txBox="1">
            <a:spLocks noGrp="1"/>
          </p:cNvSpPr>
          <p:nvPr>
            <p:ph type="ctrTitle"/>
          </p:nvPr>
        </p:nvSpPr>
        <p:spPr>
          <a:xfrm>
            <a:off x="5289754" y="639097"/>
            <a:ext cx="6253317" cy="368601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6200"/>
              <a:buFont typeface="Calibri"/>
              <a:buNone/>
            </a:pPr>
            <a:r>
              <a:rPr lang="en-US" sz="6200" dirty="0"/>
              <a:t>RenewAgra Technical Solution Design Exemplar</a:t>
            </a:r>
            <a:endParaRPr dirty="0"/>
          </a:p>
        </p:txBody>
      </p:sp>
      <p:sp>
        <p:nvSpPr>
          <p:cNvPr id="107" name="Google Shape;107;p1"/>
          <p:cNvSpPr txBox="1">
            <a:spLocks noGrp="1"/>
          </p:cNvSpPr>
          <p:nvPr>
            <p:ph type="subTitle" idx="1"/>
          </p:nvPr>
        </p:nvSpPr>
        <p:spPr>
          <a:xfrm>
            <a:off x="5289753" y="4455621"/>
            <a:ext cx="6269347" cy="123861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solidFill>
                  <a:srgbClr val="262626"/>
                </a:solidFill>
              </a:rPr>
              <a:t>THE FUTURE OF CROPS</a:t>
            </a:r>
            <a:endParaRPr dirty="0"/>
          </a:p>
        </p:txBody>
      </p:sp>
      <p:pic>
        <p:nvPicPr>
          <p:cNvPr id="108" name="Google Shape;108;p1" descr="Farm field at harvest time"/>
          <p:cNvPicPr preferRelativeResize="0"/>
          <p:nvPr/>
        </p:nvPicPr>
        <p:blipFill rotWithShape="1">
          <a:blip r:embed="rId3">
            <a:alphaModFix/>
          </a:blip>
          <a:srcRect l="19180" r="35703" b="-1"/>
          <a:stretch/>
        </p:blipFill>
        <p:spPr>
          <a:xfrm>
            <a:off x="-1" y="10"/>
            <a:ext cx="4635315" cy="6857989"/>
          </a:xfrm>
          <a:prstGeom prst="rect">
            <a:avLst/>
          </a:prstGeom>
          <a:noFill/>
          <a:ln>
            <a:noFill/>
          </a:ln>
        </p:spPr>
      </p:pic>
      <p:cxnSp>
        <p:nvCxnSpPr>
          <p:cNvPr id="109" name="Google Shape;109;p1"/>
          <p:cNvCxnSpPr/>
          <p:nvPr/>
        </p:nvCxnSpPr>
        <p:spPr>
          <a:xfrm>
            <a:off x="5447071" y="4343400"/>
            <a:ext cx="5636107" cy="0"/>
          </a:xfrm>
          <a:prstGeom prst="straightConnector1">
            <a:avLst/>
          </a:prstGeom>
          <a:noFill/>
          <a:ln w="9525" cap="flat" cmpd="sng">
            <a:solidFill>
              <a:schemeClr val="dk2">
                <a:alpha val="89803"/>
              </a:schemeClr>
            </a:solidFill>
            <a:prstDash val="solid"/>
            <a:round/>
            <a:headEnd type="none" w="sm" len="sm"/>
            <a:tailEnd type="none" w="sm" len="sm"/>
          </a:ln>
        </p:spPr>
      </p:cxnSp>
      <p:sp>
        <p:nvSpPr>
          <p:cNvPr id="2" name="Slide Number Placeholder 1">
            <a:extLst>
              <a:ext uri="{FF2B5EF4-FFF2-40B4-BE49-F238E27FC236}">
                <a16:creationId xmlns:a16="http://schemas.microsoft.com/office/drawing/2014/main" id="{5D5FF7FB-B402-DF62-EEB2-7F22FF7110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Where are we? </a:t>
            </a:r>
            <a:endParaRPr dirty="0"/>
          </a:p>
        </p:txBody>
      </p:sp>
      <p:sp>
        <p:nvSpPr>
          <p:cNvPr id="3" name="Rectangle 2">
            <a:extLst>
              <a:ext uri="{FF2B5EF4-FFF2-40B4-BE49-F238E27FC236}">
                <a16:creationId xmlns:a16="http://schemas.microsoft.com/office/drawing/2014/main" id="{7044602F-4694-0E65-B9CA-EEB3F9F567D4}"/>
              </a:ext>
            </a:extLst>
          </p:cNvPr>
          <p:cNvSpPr/>
          <p:nvPr/>
        </p:nvSpPr>
        <p:spPr>
          <a:xfrm>
            <a:off x="3671309" y="2002466"/>
            <a:ext cx="1779639" cy="66367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Fit-to-Standard Workshop Preparation</a:t>
            </a:r>
          </a:p>
        </p:txBody>
      </p:sp>
      <p:sp>
        <p:nvSpPr>
          <p:cNvPr id="4" name="Rectangle 3">
            <a:extLst>
              <a:ext uri="{FF2B5EF4-FFF2-40B4-BE49-F238E27FC236}">
                <a16:creationId xmlns:a16="http://schemas.microsoft.com/office/drawing/2014/main" id="{6861333F-1991-EBD4-0161-EA7DFC5C6726}"/>
              </a:ext>
            </a:extLst>
          </p:cNvPr>
          <p:cNvSpPr/>
          <p:nvPr/>
        </p:nvSpPr>
        <p:spPr>
          <a:xfrm>
            <a:off x="6172819" y="2002465"/>
            <a:ext cx="1779639" cy="66367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Technical Solution Design – Initial Approach</a:t>
            </a:r>
          </a:p>
        </p:txBody>
      </p:sp>
      <p:sp>
        <p:nvSpPr>
          <p:cNvPr id="5" name="Rectangle 4">
            <a:extLst>
              <a:ext uri="{FF2B5EF4-FFF2-40B4-BE49-F238E27FC236}">
                <a16:creationId xmlns:a16="http://schemas.microsoft.com/office/drawing/2014/main" id="{9976E153-9C43-C517-D1C2-029A5486D3C4}"/>
              </a:ext>
            </a:extLst>
          </p:cNvPr>
          <p:cNvSpPr/>
          <p:nvPr/>
        </p:nvSpPr>
        <p:spPr>
          <a:xfrm>
            <a:off x="8674328" y="2007383"/>
            <a:ext cx="1779639" cy="6587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Feedback Incorporation</a:t>
            </a:r>
          </a:p>
        </p:txBody>
      </p:sp>
      <p:sp>
        <p:nvSpPr>
          <p:cNvPr id="6" name="Rectangle 5">
            <a:extLst>
              <a:ext uri="{FF2B5EF4-FFF2-40B4-BE49-F238E27FC236}">
                <a16:creationId xmlns:a16="http://schemas.microsoft.com/office/drawing/2014/main" id="{E32CAFAC-9993-5C61-C310-699A41EA0077}"/>
              </a:ext>
            </a:extLst>
          </p:cNvPr>
          <p:cNvSpPr/>
          <p:nvPr/>
        </p:nvSpPr>
        <p:spPr>
          <a:xfrm>
            <a:off x="3671309" y="3975550"/>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Redesign  and Finalization of Technical Solution Design</a:t>
            </a:r>
          </a:p>
        </p:txBody>
      </p:sp>
      <p:sp>
        <p:nvSpPr>
          <p:cNvPr id="7" name="Rectangle 6">
            <a:extLst>
              <a:ext uri="{FF2B5EF4-FFF2-40B4-BE49-F238E27FC236}">
                <a16:creationId xmlns:a16="http://schemas.microsoft.com/office/drawing/2014/main" id="{CB953C09-8510-E28B-15D0-3EAA44F4A85F}"/>
              </a:ext>
            </a:extLst>
          </p:cNvPr>
          <p:cNvSpPr/>
          <p:nvPr/>
        </p:nvSpPr>
        <p:spPr>
          <a:xfrm>
            <a:off x="6172819" y="3975548"/>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Q-Gate and Signoff</a:t>
            </a:r>
          </a:p>
        </p:txBody>
      </p:sp>
      <p:cxnSp>
        <p:nvCxnSpPr>
          <p:cNvPr id="11" name="Straight Arrow Connector 10">
            <a:extLst>
              <a:ext uri="{FF2B5EF4-FFF2-40B4-BE49-F238E27FC236}">
                <a16:creationId xmlns:a16="http://schemas.microsoft.com/office/drawing/2014/main" id="{337CD1F8-8914-4A6C-819D-BF6B46E504B3}"/>
              </a:ext>
            </a:extLst>
          </p:cNvPr>
          <p:cNvCxnSpPr>
            <a:cxnSpLocks/>
            <a:stCxn id="3" idx="3"/>
            <a:endCxn id="4" idx="1"/>
          </p:cNvCxnSpPr>
          <p:nvPr/>
        </p:nvCxnSpPr>
        <p:spPr>
          <a:xfrm>
            <a:off x="5450948" y="2334304"/>
            <a:ext cx="721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ED8B56A-C120-A087-49DB-0949D1F4EA3B}"/>
              </a:ext>
            </a:extLst>
          </p:cNvPr>
          <p:cNvCxnSpPr>
            <a:cxnSpLocks/>
            <a:stCxn id="4" idx="3"/>
            <a:endCxn id="5" idx="1"/>
          </p:cNvCxnSpPr>
          <p:nvPr/>
        </p:nvCxnSpPr>
        <p:spPr>
          <a:xfrm>
            <a:off x="7952458" y="2334304"/>
            <a:ext cx="721870" cy="2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27024A-AEDD-3B64-B7B6-9D4FA896CF36}"/>
              </a:ext>
            </a:extLst>
          </p:cNvPr>
          <p:cNvCxnSpPr>
            <a:cxnSpLocks/>
            <a:stCxn id="5" idx="2"/>
          </p:cNvCxnSpPr>
          <p:nvPr/>
        </p:nvCxnSpPr>
        <p:spPr>
          <a:xfrm flipH="1">
            <a:off x="9564147" y="2666142"/>
            <a:ext cx="1" cy="511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3A2AFEF-0AC7-B998-1BEA-6EB232273876}"/>
              </a:ext>
            </a:extLst>
          </p:cNvPr>
          <p:cNvCxnSpPr>
            <a:cxnSpLocks/>
          </p:cNvCxnSpPr>
          <p:nvPr/>
        </p:nvCxnSpPr>
        <p:spPr>
          <a:xfrm flipH="1">
            <a:off x="4561129" y="3156155"/>
            <a:ext cx="5003018" cy="21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D77793-7BA1-4730-6B92-01AEA2C73D04}"/>
              </a:ext>
            </a:extLst>
          </p:cNvPr>
          <p:cNvCxnSpPr>
            <a:cxnSpLocks/>
            <a:endCxn id="6" idx="0"/>
          </p:cNvCxnSpPr>
          <p:nvPr/>
        </p:nvCxnSpPr>
        <p:spPr>
          <a:xfrm>
            <a:off x="4561129" y="3177421"/>
            <a:ext cx="0" cy="79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28E6993-A484-55D2-FC9E-F97497A65B40}"/>
              </a:ext>
            </a:extLst>
          </p:cNvPr>
          <p:cNvCxnSpPr>
            <a:cxnSpLocks/>
            <a:stCxn id="6" idx="3"/>
            <a:endCxn id="7" idx="1"/>
          </p:cNvCxnSpPr>
          <p:nvPr/>
        </p:nvCxnSpPr>
        <p:spPr>
          <a:xfrm flipV="1">
            <a:off x="5450948" y="4410792"/>
            <a:ext cx="72187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Slide Number Placeholder 49">
            <a:extLst>
              <a:ext uri="{FF2B5EF4-FFF2-40B4-BE49-F238E27FC236}">
                <a16:creationId xmlns:a16="http://schemas.microsoft.com/office/drawing/2014/main" id="{BBD2F2AF-10A7-9604-CC91-5F91C463E5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16" name="Oval 15">
            <a:extLst>
              <a:ext uri="{FF2B5EF4-FFF2-40B4-BE49-F238E27FC236}">
                <a16:creationId xmlns:a16="http://schemas.microsoft.com/office/drawing/2014/main" id="{3AE9FF12-14EB-2EC9-D408-8B1D2DDCE8E5}"/>
              </a:ext>
            </a:extLst>
          </p:cNvPr>
          <p:cNvSpPr/>
          <p:nvPr/>
        </p:nvSpPr>
        <p:spPr>
          <a:xfrm>
            <a:off x="1335462" y="2079831"/>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cxnSp>
        <p:nvCxnSpPr>
          <p:cNvPr id="17" name="Straight Arrow Connector 16">
            <a:extLst>
              <a:ext uri="{FF2B5EF4-FFF2-40B4-BE49-F238E27FC236}">
                <a16:creationId xmlns:a16="http://schemas.microsoft.com/office/drawing/2014/main" id="{F89979FB-4E64-6F4B-C106-B8D2D7F4B8F6}"/>
              </a:ext>
            </a:extLst>
          </p:cNvPr>
          <p:cNvCxnSpPr>
            <a:cxnSpLocks/>
            <a:stCxn id="16" idx="6"/>
            <a:endCxn id="3" idx="1"/>
          </p:cNvCxnSpPr>
          <p:nvPr/>
        </p:nvCxnSpPr>
        <p:spPr>
          <a:xfrm flipV="1">
            <a:off x="2781489" y="2334304"/>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D0C867-60D6-6FC5-4D5D-8F2B0D9F2F3B}"/>
              </a:ext>
            </a:extLst>
          </p:cNvPr>
          <p:cNvCxnSpPr>
            <a:cxnSpLocks/>
          </p:cNvCxnSpPr>
          <p:nvPr/>
        </p:nvCxnSpPr>
        <p:spPr>
          <a:xfrm flipV="1">
            <a:off x="7957419" y="4409625"/>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1053791-DB3D-058F-4C8D-37C7D0F2A08C}"/>
              </a:ext>
            </a:extLst>
          </p:cNvPr>
          <p:cNvSpPr/>
          <p:nvPr/>
        </p:nvSpPr>
        <p:spPr>
          <a:xfrm>
            <a:off x="8847239" y="4153986"/>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
        <p:nvSpPr>
          <p:cNvPr id="34" name="Rectangle 33">
            <a:extLst>
              <a:ext uri="{FF2B5EF4-FFF2-40B4-BE49-F238E27FC236}">
                <a16:creationId xmlns:a16="http://schemas.microsoft.com/office/drawing/2014/main" id="{B6E57166-5E35-E258-C8E2-2F3FF1FD6E0F}"/>
              </a:ext>
            </a:extLst>
          </p:cNvPr>
          <p:cNvSpPr/>
          <p:nvPr/>
        </p:nvSpPr>
        <p:spPr>
          <a:xfrm>
            <a:off x="8542400" y="1901286"/>
            <a:ext cx="2037791" cy="85152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332662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DECCA-8EAD-B742-8291-5949F0F8D345}"/>
              </a:ext>
            </a:extLst>
          </p:cNvPr>
          <p:cNvSpPr>
            <a:spLocks noGrp="1"/>
          </p:cNvSpPr>
          <p:nvPr>
            <p:ph type="title"/>
          </p:nvPr>
        </p:nvSpPr>
        <p:spPr/>
        <p:txBody>
          <a:bodyPr/>
          <a:lstStyle/>
          <a:p>
            <a:r>
              <a:rPr lang="en-IN" dirty="0"/>
              <a:t>Addressing customer feedback – 1/2</a:t>
            </a:r>
          </a:p>
        </p:txBody>
      </p:sp>
      <p:sp>
        <p:nvSpPr>
          <p:cNvPr id="3" name="Text Placeholder 2">
            <a:extLst>
              <a:ext uri="{FF2B5EF4-FFF2-40B4-BE49-F238E27FC236}">
                <a16:creationId xmlns:a16="http://schemas.microsoft.com/office/drawing/2014/main" id="{1B7A6ACD-DA79-881C-F6BE-7A540A1DA614}"/>
              </a:ext>
            </a:extLst>
          </p:cNvPr>
          <p:cNvSpPr>
            <a:spLocks noGrp="1"/>
          </p:cNvSpPr>
          <p:nvPr>
            <p:ph type="body" idx="1"/>
          </p:nvPr>
        </p:nvSpPr>
        <p:spPr/>
        <p:txBody>
          <a:bodyPr/>
          <a:lstStyle/>
          <a:p>
            <a:pPr marL="114300" indent="0">
              <a:buNone/>
            </a:pPr>
            <a:endParaRPr lang="en-IN" dirty="0"/>
          </a:p>
        </p:txBody>
      </p:sp>
      <p:sp>
        <p:nvSpPr>
          <p:cNvPr id="4" name="Slide Number Placeholder 3">
            <a:extLst>
              <a:ext uri="{FF2B5EF4-FFF2-40B4-BE49-F238E27FC236}">
                <a16:creationId xmlns:a16="http://schemas.microsoft.com/office/drawing/2014/main" id="{2B2E6346-A092-A798-C103-EFA798B3F1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graphicFrame>
        <p:nvGraphicFramePr>
          <p:cNvPr id="5" name="Table 5">
            <a:extLst>
              <a:ext uri="{FF2B5EF4-FFF2-40B4-BE49-F238E27FC236}">
                <a16:creationId xmlns:a16="http://schemas.microsoft.com/office/drawing/2014/main" id="{ED5E6652-2DC4-AB41-3B3E-E727E7609052}"/>
              </a:ext>
            </a:extLst>
          </p:cNvPr>
          <p:cNvGraphicFramePr>
            <a:graphicFrameLocks noGrp="1"/>
          </p:cNvGraphicFramePr>
          <p:nvPr>
            <p:extLst>
              <p:ext uri="{D42A27DB-BD31-4B8C-83A1-F6EECF244321}">
                <p14:modId xmlns:p14="http://schemas.microsoft.com/office/powerpoint/2010/main" val="821108885"/>
              </p:ext>
            </p:extLst>
          </p:nvPr>
        </p:nvGraphicFramePr>
        <p:xfrm>
          <a:off x="1097280" y="1845734"/>
          <a:ext cx="10058400" cy="3571240"/>
        </p:xfrm>
        <a:graphic>
          <a:graphicData uri="http://schemas.openxmlformats.org/drawingml/2006/table">
            <a:tbl>
              <a:tblPr firstRow="1" bandRow="1">
                <a:tableStyleId>{30D05B44-10EC-4CF8-942C-125879D100A4}</a:tableStyleId>
              </a:tblPr>
              <a:tblGrid>
                <a:gridCol w="661908">
                  <a:extLst>
                    <a:ext uri="{9D8B030D-6E8A-4147-A177-3AD203B41FA5}">
                      <a16:colId xmlns:a16="http://schemas.microsoft.com/office/drawing/2014/main" val="2545094363"/>
                    </a:ext>
                  </a:extLst>
                </a:gridCol>
                <a:gridCol w="4798928">
                  <a:extLst>
                    <a:ext uri="{9D8B030D-6E8A-4147-A177-3AD203B41FA5}">
                      <a16:colId xmlns:a16="http://schemas.microsoft.com/office/drawing/2014/main" val="1674999863"/>
                    </a:ext>
                  </a:extLst>
                </a:gridCol>
                <a:gridCol w="4597564">
                  <a:extLst>
                    <a:ext uri="{9D8B030D-6E8A-4147-A177-3AD203B41FA5}">
                      <a16:colId xmlns:a16="http://schemas.microsoft.com/office/drawing/2014/main" val="3990567569"/>
                    </a:ext>
                  </a:extLst>
                </a:gridCol>
              </a:tblGrid>
              <a:tr h="370840">
                <a:tc>
                  <a:txBody>
                    <a:bodyPr/>
                    <a:lstStyle/>
                    <a:p>
                      <a:endParaRPr lang="en-IN" dirty="0"/>
                    </a:p>
                  </a:txBody>
                  <a:tcPr/>
                </a:tc>
                <a:tc>
                  <a:txBody>
                    <a:bodyPr/>
                    <a:lstStyle/>
                    <a:p>
                      <a:r>
                        <a:rPr lang="en-IN" sz="1600" dirty="0"/>
                        <a:t>Customer Feedback</a:t>
                      </a:r>
                    </a:p>
                  </a:txBody>
                  <a:tcPr/>
                </a:tc>
                <a:tc>
                  <a:txBody>
                    <a:bodyPr/>
                    <a:lstStyle/>
                    <a:p>
                      <a:r>
                        <a:rPr lang="en-IN" sz="1600" dirty="0"/>
                        <a:t>Resolution</a:t>
                      </a:r>
                    </a:p>
                  </a:txBody>
                  <a:tcPr/>
                </a:tc>
                <a:extLst>
                  <a:ext uri="{0D108BD9-81ED-4DB2-BD59-A6C34878D82A}">
                    <a16:rowId xmlns:a16="http://schemas.microsoft.com/office/drawing/2014/main" val="1208263564"/>
                  </a:ext>
                </a:extLst>
              </a:tr>
              <a:tr h="370840">
                <a:tc>
                  <a:txBody>
                    <a:bodyPr/>
                    <a:lstStyle/>
                    <a:p>
                      <a:r>
                        <a:rPr lang="en-IN" sz="1600" dirty="0"/>
                        <a:t>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Mobile devices – Blackberry and potentially iOS and Android devices not fully compliant with Fiori needs.</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Usage of workflows and notifications by emails can provide a fallback solution in case of non-compliant devices.</a:t>
                      </a:r>
                    </a:p>
                    <a:p>
                      <a:endParaRPr lang="en-IN" sz="1600" dirty="0"/>
                    </a:p>
                  </a:txBody>
                  <a:tcPr/>
                </a:tc>
                <a:extLst>
                  <a:ext uri="{0D108BD9-81ED-4DB2-BD59-A6C34878D82A}">
                    <a16:rowId xmlns:a16="http://schemas.microsoft.com/office/drawing/2014/main" val="3223329071"/>
                  </a:ext>
                </a:extLst>
              </a:tr>
              <a:tr h="370840">
                <a:tc>
                  <a:txBody>
                    <a:bodyPr/>
                    <a:lstStyle/>
                    <a:p>
                      <a:r>
                        <a:rPr lang="en-IN" sz="1600" dirty="0"/>
                        <a:t>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Real-time data acquisition (fleet) – global GPS rollout to happen in 6 months.</a:t>
                      </a:r>
                    </a:p>
                    <a:p>
                      <a:endParaRPr lang="en-IN" sz="1600" dirty="0"/>
                    </a:p>
                  </a:txBody>
                  <a:tcPr/>
                </a:tc>
                <a:tc>
                  <a:txBody>
                    <a:bodyPr/>
                    <a:lstStyle/>
                    <a:p>
                      <a:r>
                        <a:rPr lang="en-US" sz="1600" dirty="0"/>
                        <a:t>Global GPS rollout to happen in 6 months. Shall we consider multiple functionality releases once the relevant devices are in place?</a:t>
                      </a:r>
                      <a:endParaRPr lang="en-IN" sz="1600" dirty="0"/>
                    </a:p>
                  </a:txBody>
                  <a:tcPr/>
                </a:tc>
                <a:extLst>
                  <a:ext uri="{0D108BD9-81ED-4DB2-BD59-A6C34878D82A}">
                    <a16:rowId xmlns:a16="http://schemas.microsoft.com/office/drawing/2014/main" val="960006645"/>
                  </a:ext>
                </a:extLst>
              </a:tr>
              <a:tr h="370840">
                <a:tc>
                  <a:txBody>
                    <a:bodyPr/>
                    <a:lstStyle/>
                    <a:p>
                      <a:r>
                        <a:rPr lang="en-IN" sz="1600" dirty="0"/>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Addons and complimentary software – Carbon footprint, not relevant now, other addons needed for data modeling/provisioning/transformation can be added to the existing landscapes.</a:t>
                      </a:r>
                    </a:p>
                    <a:p>
                      <a:endParaRPr lang="en-IN" sz="1600" dirty="0"/>
                    </a:p>
                  </a:txBody>
                  <a:tcPr/>
                </a:tc>
                <a:tc>
                  <a:txBody>
                    <a:bodyPr/>
                    <a:lstStyle/>
                    <a:p>
                      <a:r>
                        <a:rPr lang="en-US" sz="1600" dirty="0"/>
                        <a:t>Incorporate SAP EIM (SDI – provisioning, SDQ – transformation).</a:t>
                      </a:r>
                      <a:endParaRPr lang="en-IN" sz="1600" dirty="0"/>
                    </a:p>
                  </a:txBody>
                  <a:tcPr/>
                </a:tc>
                <a:extLst>
                  <a:ext uri="{0D108BD9-81ED-4DB2-BD59-A6C34878D82A}">
                    <a16:rowId xmlns:a16="http://schemas.microsoft.com/office/drawing/2014/main" val="3167747824"/>
                  </a:ext>
                </a:extLst>
              </a:tr>
            </a:tbl>
          </a:graphicData>
        </a:graphic>
      </p:graphicFrame>
    </p:spTree>
    <p:extLst>
      <p:ext uri="{BB962C8B-B14F-4D97-AF65-F5344CB8AC3E}">
        <p14:creationId xmlns:p14="http://schemas.microsoft.com/office/powerpoint/2010/main" val="3427514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DECCA-8EAD-B742-8291-5949F0F8D345}"/>
              </a:ext>
            </a:extLst>
          </p:cNvPr>
          <p:cNvSpPr>
            <a:spLocks noGrp="1"/>
          </p:cNvSpPr>
          <p:nvPr>
            <p:ph type="title"/>
          </p:nvPr>
        </p:nvSpPr>
        <p:spPr/>
        <p:txBody>
          <a:bodyPr/>
          <a:lstStyle/>
          <a:p>
            <a:r>
              <a:rPr lang="en-IN" dirty="0"/>
              <a:t>Addressing customer feedback – 2/2</a:t>
            </a:r>
          </a:p>
        </p:txBody>
      </p:sp>
      <p:sp>
        <p:nvSpPr>
          <p:cNvPr id="3" name="Text Placeholder 2">
            <a:extLst>
              <a:ext uri="{FF2B5EF4-FFF2-40B4-BE49-F238E27FC236}">
                <a16:creationId xmlns:a16="http://schemas.microsoft.com/office/drawing/2014/main" id="{1B7A6ACD-DA79-881C-F6BE-7A540A1DA614}"/>
              </a:ext>
            </a:extLst>
          </p:cNvPr>
          <p:cNvSpPr>
            <a:spLocks noGrp="1"/>
          </p:cNvSpPr>
          <p:nvPr>
            <p:ph type="body" idx="1"/>
          </p:nvPr>
        </p:nvSpPr>
        <p:spPr/>
        <p:txBody>
          <a:bodyPr/>
          <a:lstStyle/>
          <a:p>
            <a:pPr marL="114300" indent="0">
              <a:buNone/>
            </a:pPr>
            <a:endParaRPr lang="en-IN" dirty="0"/>
          </a:p>
        </p:txBody>
      </p:sp>
      <p:sp>
        <p:nvSpPr>
          <p:cNvPr id="4" name="Slide Number Placeholder 3">
            <a:extLst>
              <a:ext uri="{FF2B5EF4-FFF2-40B4-BE49-F238E27FC236}">
                <a16:creationId xmlns:a16="http://schemas.microsoft.com/office/drawing/2014/main" id="{2B2E6346-A092-A798-C103-EFA798B3F1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graphicFrame>
        <p:nvGraphicFramePr>
          <p:cNvPr id="5" name="Table 5">
            <a:extLst>
              <a:ext uri="{FF2B5EF4-FFF2-40B4-BE49-F238E27FC236}">
                <a16:creationId xmlns:a16="http://schemas.microsoft.com/office/drawing/2014/main" id="{ED5E6652-2DC4-AB41-3B3E-E727E7609052}"/>
              </a:ext>
            </a:extLst>
          </p:cNvPr>
          <p:cNvGraphicFramePr>
            <a:graphicFrameLocks noGrp="1"/>
          </p:cNvGraphicFramePr>
          <p:nvPr>
            <p:extLst>
              <p:ext uri="{D42A27DB-BD31-4B8C-83A1-F6EECF244321}">
                <p14:modId xmlns:p14="http://schemas.microsoft.com/office/powerpoint/2010/main" val="1809593338"/>
              </p:ext>
            </p:extLst>
          </p:nvPr>
        </p:nvGraphicFramePr>
        <p:xfrm>
          <a:off x="1097280" y="1845734"/>
          <a:ext cx="10058400" cy="2992120"/>
        </p:xfrm>
        <a:graphic>
          <a:graphicData uri="http://schemas.openxmlformats.org/drawingml/2006/table">
            <a:tbl>
              <a:tblPr firstRow="1" bandRow="1">
                <a:tableStyleId>{30D05B44-10EC-4CF8-942C-125879D100A4}</a:tableStyleId>
              </a:tblPr>
              <a:tblGrid>
                <a:gridCol w="661908">
                  <a:extLst>
                    <a:ext uri="{9D8B030D-6E8A-4147-A177-3AD203B41FA5}">
                      <a16:colId xmlns:a16="http://schemas.microsoft.com/office/drawing/2014/main" val="2545094363"/>
                    </a:ext>
                  </a:extLst>
                </a:gridCol>
                <a:gridCol w="4798928">
                  <a:extLst>
                    <a:ext uri="{9D8B030D-6E8A-4147-A177-3AD203B41FA5}">
                      <a16:colId xmlns:a16="http://schemas.microsoft.com/office/drawing/2014/main" val="1674999863"/>
                    </a:ext>
                  </a:extLst>
                </a:gridCol>
                <a:gridCol w="4597564">
                  <a:extLst>
                    <a:ext uri="{9D8B030D-6E8A-4147-A177-3AD203B41FA5}">
                      <a16:colId xmlns:a16="http://schemas.microsoft.com/office/drawing/2014/main" val="3990567569"/>
                    </a:ext>
                  </a:extLst>
                </a:gridCol>
              </a:tblGrid>
              <a:tr h="370840">
                <a:tc>
                  <a:txBody>
                    <a:bodyPr/>
                    <a:lstStyle/>
                    <a:p>
                      <a:endParaRPr lang="en-IN" dirty="0"/>
                    </a:p>
                  </a:txBody>
                  <a:tcPr/>
                </a:tc>
                <a:tc>
                  <a:txBody>
                    <a:bodyPr/>
                    <a:lstStyle/>
                    <a:p>
                      <a:r>
                        <a:rPr lang="en-IN" sz="1600" dirty="0"/>
                        <a:t>Customer Feedback</a:t>
                      </a:r>
                    </a:p>
                  </a:txBody>
                  <a:tcPr/>
                </a:tc>
                <a:tc>
                  <a:txBody>
                    <a:bodyPr/>
                    <a:lstStyle/>
                    <a:p>
                      <a:r>
                        <a:rPr lang="en-IN" sz="1600" dirty="0"/>
                        <a:t>Resolution</a:t>
                      </a:r>
                    </a:p>
                  </a:txBody>
                  <a:tcPr/>
                </a:tc>
                <a:extLst>
                  <a:ext uri="{0D108BD9-81ED-4DB2-BD59-A6C34878D82A}">
                    <a16:rowId xmlns:a16="http://schemas.microsoft.com/office/drawing/2014/main" val="1208263564"/>
                  </a:ext>
                </a:extLst>
              </a:tr>
              <a:tr h="370840">
                <a:tc>
                  <a:txBody>
                    <a:bodyPr/>
                    <a:lstStyle/>
                    <a:p>
                      <a:r>
                        <a:rPr lang="en-IN" sz="1600" dirty="0"/>
                        <a:t>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Network and communications – Acceptance of SAP BTP as a simplifier for worldwide communication processes (B2C – business two consumer and B2B – business to business). For B2B the focus will still be point-to-point VPN across companies. SAP BTP will be the foundation for mobile apps</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SAP BTP adoption – Incorporate SAP Cloud Connector to link cloud-based apps to on-premise systems, introduce SAP Cloud Identity Services to address Authentication, Authorization, Provisioning for cloud-based apps.</a:t>
                      </a:r>
                    </a:p>
                    <a:p>
                      <a:endParaRPr lang="en-IN" sz="1600" dirty="0"/>
                    </a:p>
                  </a:txBody>
                  <a:tcPr/>
                </a:tc>
                <a:extLst>
                  <a:ext uri="{0D108BD9-81ED-4DB2-BD59-A6C34878D82A}">
                    <a16:rowId xmlns:a16="http://schemas.microsoft.com/office/drawing/2014/main" val="3474465262"/>
                  </a:ext>
                </a:extLst>
              </a:tr>
              <a:tr h="370840">
                <a:tc>
                  <a:txBody>
                    <a:bodyPr/>
                    <a:lstStyle/>
                    <a:p>
                      <a:r>
                        <a:rPr lang="en-IN" sz="1600" dirty="0"/>
                        <a:t>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As data will be moved into different jurisdictions, how can we address compliance needs?</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Review SAP ILM functionality within S/4HANA, query customer for more advanced/complex needs.</a:t>
                      </a:r>
                    </a:p>
                    <a:p>
                      <a:endParaRPr lang="en-IN" sz="1600" dirty="0"/>
                    </a:p>
                  </a:txBody>
                  <a:tcPr/>
                </a:tc>
                <a:extLst>
                  <a:ext uri="{0D108BD9-81ED-4DB2-BD59-A6C34878D82A}">
                    <a16:rowId xmlns:a16="http://schemas.microsoft.com/office/drawing/2014/main" val="2197706215"/>
                  </a:ext>
                </a:extLst>
              </a:tr>
            </a:tbl>
          </a:graphicData>
        </a:graphic>
      </p:graphicFrame>
    </p:spTree>
    <p:extLst>
      <p:ext uri="{BB962C8B-B14F-4D97-AF65-F5344CB8AC3E}">
        <p14:creationId xmlns:p14="http://schemas.microsoft.com/office/powerpoint/2010/main" val="418187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Where are we? </a:t>
            </a:r>
            <a:endParaRPr dirty="0"/>
          </a:p>
        </p:txBody>
      </p:sp>
      <p:sp>
        <p:nvSpPr>
          <p:cNvPr id="3" name="Rectangle 2">
            <a:extLst>
              <a:ext uri="{FF2B5EF4-FFF2-40B4-BE49-F238E27FC236}">
                <a16:creationId xmlns:a16="http://schemas.microsoft.com/office/drawing/2014/main" id="{7044602F-4694-0E65-B9CA-EEB3F9F567D4}"/>
              </a:ext>
            </a:extLst>
          </p:cNvPr>
          <p:cNvSpPr/>
          <p:nvPr/>
        </p:nvSpPr>
        <p:spPr>
          <a:xfrm>
            <a:off x="3671309" y="2002466"/>
            <a:ext cx="1779639" cy="66367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Fit-to-Standard Workshop Preparation</a:t>
            </a:r>
          </a:p>
        </p:txBody>
      </p:sp>
      <p:sp>
        <p:nvSpPr>
          <p:cNvPr id="4" name="Rectangle 3">
            <a:extLst>
              <a:ext uri="{FF2B5EF4-FFF2-40B4-BE49-F238E27FC236}">
                <a16:creationId xmlns:a16="http://schemas.microsoft.com/office/drawing/2014/main" id="{6861333F-1991-EBD4-0161-EA7DFC5C6726}"/>
              </a:ext>
            </a:extLst>
          </p:cNvPr>
          <p:cNvSpPr/>
          <p:nvPr/>
        </p:nvSpPr>
        <p:spPr>
          <a:xfrm>
            <a:off x="6172819" y="2002465"/>
            <a:ext cx="1779639" cy="66367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Technical Solution Design – Initial Approach</a:t>
            </a:r>
          </a:p>
        </p:txBody>
      </p:sp>
      <p:sp>
        <p:nvSpPr>
          <p:cNvPr id="5" name="Rectangle 4">
            <a:extLst>
              <a:ext uri="{FF2B5EF4-FFF2-40B4-BE49-F238E27FC236}">
                <a16:creationId xmlns:a16="http://schemas.microsoft.com/office/drawing/2014/main" id="{9976E153-9C43-C517-D1C2-029A5486D3C4}"/>
              </a:ext>
            </a:extLst>
          </p:cNvPr>
          <p:cNvSpPr/>
          <p:nvPr/>
        </p:nvSpPr>
        <p:spPr>
          <a:xfrm>
            <a:off x="8674328" y="2007383"/>
            <a:ext cx="1779639" cy="6587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Feedback Incorporation</a:t>
            </a:r>
          </a:p>
        </p:txBody>
      </p:sp>
      <p:sp>
        <p:nvSpPr>
          <p:cNvPr id="6" name="Rectangle 5">
            <a:extLst>
              <a:ext uri="{FF2B5EF4-FFF2-40B4-BE49-F238E27FC236}">
                <a16:creationId xmlns:a16="http://schemas.microsoft.com/office/drawing/2014/main" id="{E32CAFAC-9993-5C61-C310-699A41EA0077}"/>
              </a:ext>
            </a:extLst>
          </p:cNvPr>
          <p:cNvSpPr/>
          <p:nvPr/>
        </p:nvSpPr>
        <p:spPr>
          <a:xfrm>
            <a:off x="3671309" y="3975550"/>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Redesign  and Finalization of Technical Solution Design</a:t>
            </a:r>
          </a:p>
        </p:txBody>
      </p:sp>
      <p:sp>
        <p:nvSpPr>
          <p:cNvPr id="7" name="Rectangle 6">
            <a:extLst>
              <a:ext uri="{FF2B5EF4-FFF2-40B4-BE49-F238E27FC236}">
                <a16:creationId xmlns:a16="http://schemas.microsoft.com/office/drawing/2014/main" id="{CB953C09-8510-E28B-15D0-3EAA44F4A85F}"/>
              </a:ext>
            </a:extLst>
          </p:cNvPr>
          <p:cNvSpPr/>
          <p:nvPr/>
        </p:nvSpPr>
        <p:spPr>
          <a:xfrm>
            <a:off x="6172819" y="3975548"/>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Q-Gate and Signoff</a:t>
            </a:r>
          </a:p>
        </p:txBody>
      </p:sp>
      <p:cxnSp>
        <p:nvCxnSpPr>
          <p:cNvPr id="11" name="Straight Arrow Connector 10">
            <a:extLst>
              <a:ext uri="{FF2B5EF4-FFF2-40B4-BE49-F238E27FC236}">
                <a16:creationId xmlns:a16="http://schemas.microsoft.com/office/drawing/2014/main" id="{337CD1F8-8914-4A6C-819D-BF6B46E504B3}"/>
              </a:ext>
            </a:extLst>
          </p:cNvPr>
          <p:cNvCxnSpPr>
            <a:cxnSpLocks/>
            <a:stCxn id="3" idx="3"/>
            <a:endCxn id="4" idx="1"/>
          </p:cNvCxnSpPr>
          <p:nvPr/>
        </p:nvCxnSpPr>
        <p:spPr>
          <a:xfrm>
            <a:off x="5450948" y="2334304"/>
            <a:ext cx="721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ED8B56A-C120-A087-49DB-0949D1F4EA3B}"/>
              </a:ext>
            </a:extLst>
          </p:cNvPr>
          <p:cNvCxnSpPr>
            <a:cxnSpLocks/>
            <a:stCxn id="4" idx="3"/>
            <a:endCxn id="5" idx="1"/>
          </p:cNvCxnSpPr>
          <p:nvPr/>
        </p:nvCxnSpPr>
        <p:spPr>
          <a:xfrm>
            <a:off x="7952458" y="2334304"/>
            <a:ext cx="721870" cy="2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27024A-AEDD-3B64-B7B6-9D4FA896CF36}"/>
              </a:ext>
            </a:extLst>
          </p:cNvPr>
          <p:cNvCxnSpPr>
            <a:cxnSpLocks/>
            <a:stCxn id="5" idx="2"/>
          </p:cNvCxnSpPr>
          <p:nvPr/>
        </p:nvCxnSpPr>
        <p:spPr>
          <a:xfrm flipH="1">
            <a:off x="9564147" y="2666142"/>
            <a:ext cx="1" cy="511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3A2AFEF-0AC7-B998-1BEA-6EB232273876}"/>
              </a:ext>
            </a:extLst>
          </p:cNvPr>
          <p:cNvCxnSpPr>
            <a:cxnSpLocks/>
          </p:cNvCxnSpPr>
          <p:nvPr/>
        </p:nvCxnSpPr>
        <p:spPr>
          <a:xfrm flipH="1">
            <a:off x="4561129" y="3156155"/>
            <a:ext cx="5003018" cy="21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D77793-7BA1-4730-6B92-01AEA2C73D04}"/>
              </a:ext>
            </a:extLst>
          </p:cNvPr>
          <p:cNvCxnSpPr>
            <a:cxnSpLocks/>
            <a:endCxn id="6" idx="0"/>
          </p:cNvCxnSpPr>
          <p:nvPr/>
        </p:nvCxnSpPr>
        <p:spPr>
          <a:xfrm>
            <a:off x="4561129" y="3177421"/>
            <a:ext cx="0" cy="79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28E6993-A484-55D2-FC9E-F97497A65B40}"/>
              </a:ext>
            </a:extLst>
          </p:cNvPr>
          <p:cNvCxnSpPr>
            <a:cxnSpLocks/>
            <a:stCxn id="6" idx="3"/>
            <a:endCxn id="7" idx="1"/>
          </p:cNvCxnSpPr>
          <p:nvPr/>
        </p:nvCxnSpPr>
        <p:spPr>
          <a:xfrm flipV="1">
            <a:off x="5450948" y="4410792"/>
            <a:ext cx="72187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Slide Number Placeholder 49">
            <a:extLst>
              <a:ext uri="{FF2B5EF4-FFF2-40B4-BE49-F238E27FC236}">
                <a16:creationId xmlns:a16="http://schemas.microsoft.com/office/drawing/2014/main" id="{BBD2F2AF-10A7-9604-CC91-5F91C463E5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16" name="Oval 15">
            <a:extLst>
              <a:ext uri="{FF2B5EF4-FFF2-40B4-BE49-F238E27FC236}">
                <a16:creationId xmlns:a16="http://schemas.microsoft.com/office/drawing/2014/main" id="{3AE9FF12-14EB-2EC9-D408-8B1D2DDCE8E5}"/>
              </a:ext>
            </a:extLst>
          </p:cNvPr>
          <p:cNvSpPr/>
          <p:nvPr/>
        </p:nvSpPr>
        <p:spPr>
          <a:xfrm>
            <a:off x="1335462" y="2079831"/>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cxnSp>
        <p:nvCxnSpPr>
          <p:cNvPr id="17" name="Straight Arrow Connector 16">
            <a:extLst>
              <a:ext uri="{FF2B5EF4-FFF2-40B4-BE49-F238E27FC236}">
                <a16:creationId xmlns:a16="http://schemas.microsoft.com/office/drawing/2014/main" id="{F89979FB-4E64-6F4B-C106-B8D2D7F4B8F6}"/>
              </a:ext>
            </a:extLst>
          </p:cNvPr>
          <p:cNvCxnSpPr>
            <a:cxnSpLocks/>
            <a:stCxn id="16" idx="6"/>
            <a:endCxn id="3" idx="1"/>
          </p:cNvCxnSpPr>
          <p:nvPr/>
        </p:nvCxnSpPr>
        <p:spPr>
          <a:xfrm flipV="1">
            <a:off x="2781489" y="2334304"/>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D0C867-60D6-6FC5-4D5D-8F2B0D9F2F3B}"/>
              </a:ext>
            </a:extLst>
          </p:cNvPr>
          <p:cNvCxnSpPr>
            <a:cxnSpLocks/>
          </p:cNvCxnSpPr>
          <p:nvPr/>
        </p:nvCxnSpPr>
        <p:spPr>
          <a:xfrm flipV="1">
            <a:off x="7957419" y="4409625"/>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1053791-DB3D-058F-4C8D-37C7D0F2A08C}"/>
              </a:ext>
            </a:extLst>
          </p:cNvPr>
          <p:cNvSpPr/>
          <p:nvPr/>
        </p:nvSpPr>
        <p:spPr>
          <a:xfrm>
            <a:off x="8847239" y="4153986"/>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
        <p:nvSpPr>
          <p:cNvPr id="2" name="Rectangle 1">
            <a:extLst>
              <a:ext uri="{FF2B5EF4-FFF2-40B4-BE49-F238E27FC236}">
                <a16:creationId xmlns:a16="http://schemas.microsoft.com/office/drawing/2014/main" id="{B3901CEA-7D44-A368-C861-CFB8B514590B}"/>
              </a:ext>
            </a:extLst>
          </p:cNvPr>
          <p:cNvSpPr/>
          <p:nvPr/>
        </p:nvSpPr>
        <p:spPr>
          <a:xfrm>
            <a:off x="3542233" y="3880885"/>
            <a:ext cx="2037791" cy="104912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381932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9CCB-9DA2-79B3-F207-5F73EA96C327}"/>
              </a:ext>
            </a:extLst>
          </p:cNvPr>
          <p:cNvSpPr>
            <a:spLocks noGrp="1"/>
          </p:cNvSpPr>
          <p:nvPr>
            <p:ph type="title"/>
          </p:nvPr>
        </p:nvSpPr>
        <p:spPr/>
        <p:txBody>
          <a:bodyPr/>
          <a:lstStyle/>
          <a:p>
            <a:r>
              <a:rPr lang="en-US" dirty="0"/>
              <a:t>What will we do? CropCo</a:t>
            </a:r>
            <a:endParaRPr lang="en-IN" dirty="0"/>
          </a:p>
        </p:txBody>
      </p:sp>
      <p:sp>
        <p:nvSpPr>
          <p:cNvPr id="3" name="Text Placeholder 2">
            <a:extLst>
              <a:ext uri="{FF2B5EF4-FFF2-40B4-BE49-F238E27FC236}">
                <a16:creationId xmlns:a16="http://schemas.microsoft.com/office/drawing/2014/main" id="{48D75E05-D67D-FE73-F03A-92D52C7D1094}"/>
              </a:ext>
            </a:extLst>
          </p:cNvPr>
          <p:cNvSpPr>
            <a:spLocks noGrp="1"/>
          </p:cNvSpPr>
          <p:nvPr>
            <p:ph type="body" idx="1"/>
          </p:nvPr>
        </p:nvSpPr>
        <p:spPr/>
        <p:txBody>
          <a:bodyPr/>
          <a:lstStyle/>
          <a:p>
            <a:pPr>
              <a:buFont typeface="Arial" panose="020B0604020202020204" pitchFamily="34" charset="0"/>
              <a:buChar char="•"/>
            </a:pPr>
            <a:r>
              <a:rPr lang="en-US" dirty="0"/>
              <a:t>Farmer Agenda – Fiori mobile app for </a:t>
            </a:r>
            <a:r>
              <a:rPr lang="en-US" b="1" dirty="0"/>
              <a:t>Farmers</a:t>
            </a:r>
            <a:r>
              <a:rPr lang="en-US" dirty="0"/>
              <a:t>, available on Android and iOS recent devices, machinery and truck schedules, irrigation and extreme weather alerts. Deployed on SAP BTP.</a:t>
            </a:r>
          </a:p>
          <a:p>
            <a:pPr>
              <a:buFont typeface="Arial" panose="020B0604020202020204" pitchFamily="34" charset="0"/>
              <a:buChar char="•"/>
            </a:pPr>
            <a:r>
              <a:rPr lang="en-US" dirty="0"/>
              <a:t>Crop Planner – Analytical tools for </a:t>
            </a:r>
            <a:r>
              <a:rPr lang="en-US" b="1" dirty="0"/>
              <a:t>CropCo Operation Managers</a:t>
            </a:r>
            <a:r>
              <a:rPr lang="en-US" dirty="0"/>
              <a:t>: machinery availability optimization (allocation, relocation, maintenance), leveraged by current EnvoData infrastructure. </a:t>
            </a:r>
            <a:r>
              <a:rPr lang="en-US" dirty="0">
                <a:highlight>
                  <a:srgbClr val="00FF00"/>
                </a:highlight>
              </a:rPr>
              <a:t>Additional functionality for Maintenance and Logistics to be configured in SAP S/4HANA, new data models will be built using SAP HANA capabilities. </a:t>
            </a:r>
          </a:p>
          <a:p>
            <a:pPr>
              <a:buFont typeface="Arial" panose="020B0604020202020204" pitchFamily="34" charset="0"/>
              <a:buChar char="•"/>
            </a:pPr>
            <a:r>
              <a:rPr lang="en-US" dirty="0">
                <a:highlight>
                  <a:srgbClr val="00FF00"/>
                </a:highlight>
              </a:rPr>
              <a:t>SAP BTP will provide Identity Services for CropCo (authentication, authorization, provisioning) for farmer end-users.</a:t>
            </a:r>
          </a:p>
          <a:p>
            <a:endParaRPr lang="en-IN" dirty="0"/>
          </a:p>
        </p:txBody>
      </p:sp>
      <p:sp>
        <p:nvSpPr>
          <p:cNvPr id="4" name="Slide Number Placeholder 3">
            <a:extLst>
              <a:ext uri="{FF2B5EF4-FFF2-40B4-BE49-F238E27FC236}">
                <a16:creationId xmlns:a16="http://schemas.microsoft.com/office/drawing/2014/main" id="{E1637AAD-249D-E757-535D-69167BA131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Tree>
    <p:extLst>
      <p:ext uri="{BB962C8B-B14F-4D97-AF65-F5344CB8AC3E}">
        <p14:creationId xmlns:p14="http://schemas.microsoft.com/office/powerpoint/2010/main" val="1194702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9CCB-9DA2-79B3-F207-5F73EA96C327}"/>
              </a:ext>
            </a:extLst>
          </p:cNvPr>
          <p:cNvSpPr>
            <a:spLocks noGrp="1"/>
          </p:cNvSpPr>
          <p:nvPr>
            <p:ph type="title"/>
          </p:nvPr>
        </p:nvSpPr>
        <p:spPr/>
        <p:txBody>
          <a:bodyPr/>
          <a:lstStyle/>
          <a:p>
            <a:r>
              <a:rPr lang="en-US" dirty="0"/>
              <a:t>What will we do? </a:t>
            </a:r>
            <a:r>
              <a:rPr lang="en-US" b="1" dirty="0"/>
              <a:t>TransCorp</a:t>
            </a:r>
            <a:endParaRPr lang="en-IN" dirty="0"/>
          </a:p>
        </p:txBody>
      </p:sp>
      <p:sp>
        <p:nvSpPr>
          <p:cNvPr id="3" name="Text Placeholder 2">
            <a:extLst>
              <a:ext uri="{FF2B5EF4-FFF2-40B4-BE49-F238E27FC236}">
                <a16:creationId xmlns:a16="http://schemas.microsoft.com/office/drawing/2014/main" id="{48D75E05-D67D-FE73-F03A-92D52C7D1094}"/>
              </a:ext>
            </a:extLst>
          </p:cNvPr>
          <p:cNvSpPr>
            <a:spLocks noGrp="1"/>
          </p:cNvSpPr>
          <p:nvPr>
            <p:ph type="body" idx="1"/>
          </p:nvPr>
        </p:nvSpPr>
        <p:spPr/>
        <p:txBody>
          <a:bodyPr/>
          <a:lstStyle/>
          <a:p>
            <a:pPr>
              <a:buFont typeface="Arial" panose="020B0604020202020204" pitchFamily="34" charset="0"/>
              <a:buChar char="•"/>
            </a:pPr>
            <a:r>
              <a:rPr lang="en-US" dirty="0"/>
              <a:t>Fleet Calendar – Analytical tools for </a:t>
            </a:r>
            <a:r>
              <a:rPr lang="en-US" b="1" dirty="0"/>
              <a:t>TransCorp Operation Managers</a:t>
            </a:r>
            <a:r>
              <a:rPr lang="en-US" dirty="0"/>
              <a:t>: machinery availability optimization (allocation, relocation, maintenance), leveraged by current EnvoData infrastructure.</a:t>
            </a:r>
          </a:p>
          <a:p>
            <a:pPr>
              <a:buFont typeface="Arial" panose="020B0604020202020204" pitchFamily="34" charset="0"/>
              <a:buChar char="•"/>
            </a:pPr>
            <a:r>
              <a:rPr lang="en-US" dirty="0"/>
              <a:t>Shipments Planner – Analytical tools for </a:t>
            </a:r>
            <a:r>
              <a:rPr lang="en-US" b="1" dirty="0"/>
              <a:t>TransCorp Operation Managers </a:t>
            </a:r>
            <a:r>
              <a:rPr lang="en-US" dirty="0"/>
              <a:t>with real-time decision support capabilities monitoring fleet operations and advise on rerouting options, leveraged by current EnvoData infrastructure. </a:t>
            </a:r>
            <a:r>
              <a:rPr lang="en-US" dirty="0">
                <a:highlight>
                  <a:srgbClr val="00FF00"/>
                </a:highlight>
              </a:rPr>
              <a:t>Additional functionality for Maintenance and Logistics to be configured in SAP S/4HANA, new data models will be built using SAP HANA capabilities</a:t>
            </a:r>
            <a:endParaRPr lang="en-US" dirty="0"/>
          </a:p>
          <a:p>
            <a:pPr>
              <a:buFont typeface="Arial" panose="020B0604020202020204" pitchFamily="34" charset="0"/>
              <a:buChar char="•"/>
            </a:pPr>
            <a:r>
              <a:rPr lang="en-US" dirty="0"/>
              <a:t>Farmer Bookkeeper - Fiori mobile app, for </a:t>
            </a:r>
            <a:r>
              <a:rPr lang="en-US" b="1" dirty="0"/>
              <a:t>Farmers</a:t>
            </a:r>
            <a:r>
              <a:rPr lang="en-US" dirty="0"/>
              <a:t>, potential revenue, market trackers. Deployed on SAP BTP.</a:t>
            </a:r>
            <a:r>
              <a:rPr lang="en-US" dirty="0">
                <a:highlight>
                  <a:srgbClr val="00FF00"/>
                </a:highlight>
              </a:rPr>
              <a:t> SAP BTP will provide Identity Services for CropCo (authentication, authorization, provisioning) for farmer end-users.</a:t>
            </a:r>
            <a:endParaRPr lang="en-US" dirty="0"/>
          </a:p>
          <a:p>
            <a:endParaRPr lang="en-IN" dirty="0"/>
          </a:p>
        </p:txBody>
      </p:sp>
      <p:sp>
        <p:nvSpPr>
          <p:cNvPr id="4" name="Slide Number Placeholder 3">
            <a:extLst>
              <a:ext uri="{FF2B5EF4-FFF2-40B4-BE49-F238E27FC236}">
                <a16:creationId xmlns:a16="http://schemas.microsoft.com/office/drawing/2014/main" id="{570EFED7-B66A-8378-97C5-CDD25A5B4A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spTree>
    <p:extLst>
      <p:ext uri="{BB962C8B-B14F-4D97-AF65-F5344CB8AC3E}">
        <p14:creationId xmlns:p14="http://schemas.microsoft.com/office/powerpoint/2010/main" val="2091768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9CCB-9DA2-79B3-F207-5F73EA96C327}"/>
              </a:ext>
            </a:extLst>
          </p:cNvPr>
          <p:cNvSpPr>
            <a:spLocks noGrp="1"/>
          </p:cNvSpPr>
          <p:nvPr>
            <p:ph type="title"/>
          </p:nvPr>
        </p:nvSpPr>
        <p:spPr/>
        <p:txBody>
          <a:bodyPr/>
          <a:lstStyle/>
          <a:p>
            <a:r>
              <a:rPr lang="en-US" dirty="0"/>
              <a:t>What will we do? EnvoData</a:t>
            </a:r>
            <a:endParaRPr lang="en-IN" dirty="0"/>
          </a:p>
        </p:txBody>
      </p:sp>
      <p:sp>
        <p:nvSpPr>
          <p:cNvPr id="3" name="Text Placeholder 2">
            <a:extLst>
              <a:ext uri="{FF2B5EF4-FFF2-40B4-BE49-F238E27FC236}">
                <a16:creationId xmlns:a16="http://schemas.microsoft.com/office/drawing/2014/main" id="{48D75E05-D67D-FE73-F03A-92D52C7D1094}"/>
              </a:ext>
            </a:extLst>
          </p:cNvPr>
          <p:cNvSpPr>
            <a:spLocks noGrp="1"/>
          </p:cNvSpPr>
          <p:nvPr>
            <p:ph type="body" idx="1"/>
          </p:nvPr>
        </p:nvSpPr>
        <p:spPr/>
        <p:txBody>
          <a:bodyPr/>
          <a:lstStyle/>
          <a:p>
            <a:pPr>
              <a:buFont typeface="Arial" panose="020B0604020202020204" pitchFamily="34" charset="0"/>
              <a:buChar char="•"/>
            </a:pPr>
            <a:r>
              <a:rPr lang="en-US" dirty="0"/>
              <a:t>Farming Planner – Analytical tools for </a:t>
            </a:r>
            <a:r>
              <a:rPr lang="en-US" b="1" dirty="0"/>
              <a:t>EnvoData Data Analysts Managers</a:t>
            </a:r>
            <a:r>
              <a:rPr lang="en-US" dirty="0"/>
              <a:t>: integration of Geographical Information Systems with imagery provided by drones and weather data provided by drones and other organizations. Advanced forecasting and simulation activities for crop yields and extreme weather alerts (short term threats like floods warning or mid term threats like drought) leveraged by current EnvoData infrastructure. </a:t>
            </a:r>
            <a:r>
              <a:rPr lang="en-US" dirty="0">
                <a:highlight>
                  <a:srgbClr val="00FF00"/>
                </a:highlight>
              </a:rPr>
              <a:t>The existing landscape will be enhanced with the deployment of SAP HANA XSA/WebIDe and additional functions such as AFL, SAP EIM and SAP HSA for providing better data provisioning, transformation and analysis capabilities.</a:t>
            </a:r>
          </a:p>
          <a:p>
            <a:endParaRPr lang="en-IN" dirty="0"/>
          </a:p>
        </p:txBody>
      </p:sp>
      <p:sp>
        <p:nvSpPr>
          <p:cNvPr id="4" name="Slide Number Placeholder 3">
            <a:extLst>
              <a:ext uri="{FF2B5EF4-FFF2-40B4-BE49-F238E27FC236}">
                <a16:creationId xmlns:a16="http://schemas.microsoft.com/office/drawing/2014/main" id="{88A81AE8-A8EA-C2B8-99EC-6003766767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Tree>
    <p:extLst>
      <p:ext uri="{BB962C8B-B14F-4D97-AF65-F5344CB8AC3E}">
        <p14:creationId xmlns:p14="http://schemas.microsoft.com/office/powerpoint/2010/main" val="1991236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9CCB-9DA2-79B3-F207-5F73EA96C327}"/>
              </a:ext>
            </a:extLst>
          </p:cNvPr>
          <p:cNvSpPr>
            <a:spLocks noGrp="1"/>
          </p:cNvSpPr>
          <p:nvPr>
            <p:ph type="title"/>
          </p:nvPr>
        </p:nvSpPr>
        <p:spPr/>
        <p:txBody>
          <a:bodyPr/>
          <a:lstStyle/>
          <a:p>
            <a:r>
              <a:rPr lang="en-US" dirty="0"/>
              <a:t>RenewAgra – How ready are we?</a:t>
            </a:r>
            <a:endParaRPr lang="en-IN" dirty="0"/>
          </a:p>
        </p:txBody>
      </p:sp>
      <p:sp>
        <p:nvSpPr>
          <p:cNvPr id="3" name="Text Placeholder 2">
            <a:extLst>
              <a:ext uri="{FF2B5EF4-FFF2-40B4-BE49-F238E27FC236}">
                <a16:creationId xmlns:a16="http://schemas.microsoft.com/office/drawing/2014/main" id="{48D75E05-D67D-FE73-F03A-92D52C7D1094}"/>
              </a:ext>
            </a:extLst>
          </p:cNvPr>
          <p:cNvSpPr>
            <a:spLocks noGrp="1"/>
          </p:cNvSpPr>
          <p:nvPr>
            <p:ph type="body" idx="1"/>
          </p:nvPr>
        </p:nvSpPr>
        <p:spPr/>
        <p:txBody>
          <a:bodyPr/>
          <a:lstStyle/>
          <a:p>
            <a:pPr marL="228600" lvl="0" indent="-228600" algn="l" rtl="0">
              <a:lnSpc>
                <a:spcPct val="90000"/>
              </a:lnSpc>
              <a:spcBef>
                <a:spcPts val="0"/>
              </a:spcBef>
              <a:spcAft>
                <a:spcPts val="0"/>
              </a:spcAft>
              <a:buClr>
                <a:schemeClr val="dk1"/>
              </a:buClr>
              <a:buSzPts val="2800"/>
              <a:buChar char="•"/>
            </a:pPr>
            <a:r>
              <a:rPr lang="en-US" dirty="0"/>
              <a:t>To-Do before Realize: Ensure that existing landscape incorporates all needed addons and complimentary software.</a:t>
            </a:r>
          </a:p>
          <a:p>
            <a:pPr marL="228600" lvl="0" indent="-228600" algn="l" rtl="0">
              <a:lnSpc>
                <a:spcPct val="90000"/>
              </a:lnSpc>
              <a:spcBef>
                <a:spcPts val="1000"/>
              </a:spcBef>
              <a:spcAft>
                <a:spcPts val="0"/>
              </a:spcAft>
              <a:buClr>
                <a:schemeClr val="dk1"/>
              </a:buClr>
              <a:buSzPts val="2800"/>
              <a:buChar char="•"/>
            </a:pPr>
            <a:r>
              <a:rPr lang="en-US" dirty="0"/>
              <a:t>To-Do before Realize: Estimate efforts, sequence of activities to perform in Realize, and ensure staff allocation, facilities availability.</a:t>
            </a:r>
          </a:p>
          <a:p>
            <a:pPr marL="228600" lvl="0" indent="-228600" algn="l" rtl="0">
              <a:lnSpc>
                <a:spcPct val="90000"/>
              </a:lnSpc>
              <a:spcBef>
                <a:spcPts val="1000"/>
              </a:spcBef>
              <a:spcAft>
                <a:spcPts val="0"/>
              </a:spcAft>
              <a:buClr>
                <a:schemeClr val="dk1"/>
              </a:buClr>
              <a:buSzPts val="2800"/>
              <a:buChar char="•"/>
            </a:pPr>
            <a:r>
              <a:rPr lang="en-US" dirty="0"/>
              <a:t>To-Do: Build the final to-do list and the final validation list for Q-Gate, prepare signoff for next phase: Realize</a:t>
            </a:r>
          </a:p>
          <a:p>
            <a:endParaRPr lang="en-IN" dirty="0"/>
          </a:p>
        </p:txBody>
      </p:sp>
      <p:sp>
        <p:nvSpPr>
          <p:cNvPr id="4" name="Slide Number Placeholder 3">
            <a:extLst>
              <a:ext uri="{FF2B5EF4-FFF2-40B4-BE49-F238E27FC236}">
                <a16:creationId xmlns:a16="http://schemas.microsoft.com/office/drawing/2014/main" id="{88A81AE8-A8EA-C2B8-99EC-6003766767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spTree>
    <p:extLst>
      <p:ext uri="{BB962C8B-B14F-4D97-AF65-F5344CB8AC3E}">
        <p14:creationId xmlns:p14="http://schemas.microsoft.com/office/powerpoint/2010/main" val="2617447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Where are we? </a:t>
            </a:r>
            <a:endParaRPr dirty="0"/>
          </a:p>
        </p:txBody>
      </p:sp>
      <p:sp>
        <p:nvSpPr>
          <p:cNvPr id="3" name="Rectangle 2">
            <a:extLst>
              <a:ext uri="{FF2B5EF4-FFF2-40B4-BE49-F238E27FC236}">
                <a16:creationId xmlns:a16="http://schemas.microsoft.com/office/drawing/2014/main" id="{7044602F-4694-0E65-B9CA-EEB3F9F567D4}"/>
              </a:ext>
            </a:extLst>
          </p:cNvPr>
          <p:cNvSpPr/>
          <p:nvPr/>
        </p:nvSpPr>
        <p:spPr>
          <a:xfrm>
            <a:off x="3671309" y="2002466"/>
            <a:ext cx="1779639" cy="66367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Fit-to-Standard Workshop Preparation</a:t>
            </a:r>
          </a:p>
        </p:txBody>
      </p:sp>
      <p:sp>
        <p:nvSpPr>
          <p:cNvPr id="4" name="Rectangle 3">
            <a:extLst>
              <a:ext uri="{FF2B5EF4-FFF2-40B4-BE49-F238E27FC236}">
                <a16:creationId xmlns:a16="http://schemas.microsoft.com/office/drawing/2014/main" id="{6861333F-1991-EBD4-0161-EA7DFC5C6726}"/>
              </a:ext>
            </a:extLst>
          </p:cNvPr>
          <p:cNvSpPr/>
          <p:nvPr/>
        </p:nvSpPr>
        <p:spPr>
          <a:xfrm>
            <a:off x="6172819" y="2002465"/>
            <a:ext cx="1779639" cy="66367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Technical Solution Design – Initial Approach</a:t>
            </a:r>
          </a:p>
        </p:txBody>
      </p:sp>
      <p:sp>
        <p:nvSpPr>
          <p:cNvPr id="5" name="Rectangle 4">
            <a:extLst>
              <a:ext uri="{FF2B5EF4-FFF2-40B4-BE49-F238E27FC236}">
                <a16:creationId xmlns:a16="http://schemas.microsoft.com/office/drawing/2014/main" id="{9976E153-9C43-C517-D1C2-029A5486D3C4}"/>
              </a:ext>
            </a:extLst>
          </p:cNvPr>
          <p:cNvSpPr/>
          <p:nvPr/>
        </p:nvSpPr>
        <p:spPr>
          <a:xfrm>
            <a:off x="8674328" y="2007383"/>
            <a:ext cx="1779639" cy="6587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Feedback Incorporation</a:t>
            </a:r>
          </a:p>
        </p:txBody>
      </p:sp>
      <p:sp>
        <p:nvSpPr>
          <p:cNvPr id="6" name="Rectangle 5">
            <a:extLst>
              <a:ext uri="{FF2B5EF4-FFF2-40B4-BE49-F238E27FC236}">
                <a16:creationId xmlns:a16="http://schemas.microsoft.com/office/drawing/2014/main" id="{E32CAFAC-9993-5C61-C310-699A41EA0077}"/>
              </a:ext>
            </a:extLst>
          </p:cNvPr>
          <p:cNvSpPr/>
          <p:nvPr/>
        </p:nvSpPr>
        <p:spPr>
          <a:xfrm>
            <a:off x="3671309" y="3975550"/>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Redesign  and Finalization of Technical Solution Design</a:t>
            </a:r>
          </a:p>
        </p:txBody>
      </p:sp>
      <p:sp>
        <p:nvSpPr>
          <p:cNvPr id="7" name="Rectangle 6">
            <a:extLst>
              <a:ext uri="{FF2B5EF4-FFF2-40B4-BE49-F238E27FC236}">
                <a16:creationId xmlns:a16="http://schemas.microsoft.com/office/drawing/2014/main" id="{CB953C09-8510-E28B-15D0-3EAA44F4A85F}"/>
              </a:ext>
            </a:extLst>
          </p:cNvPr>
          <p:cNvSpPr/>
          <p:nvPr/>
        </p:nvSpPr>
        <p:spPr>
          <a:xfrm>
            <a:off x="6172819" y="3975548"/>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Q-Gate and Signoff</a:t>
            </a:r>
          </a:p>
        </p:txBody>
      </p:sp>
      <p:cxnSp>
        <p:nvCxnSpPr>
          <p:cNvPr id="11" name="Straight Arrow Connector 10">
            <a:extLst>
              <a:ext uri="{FF2B5EF4-FFF2-40B4-BE49-F238E27FC236}">
                <a16:creationId xmlns:a16="http://schemas.microsoft.com/office/drawing/2014/main" id="{337CD1F8-8914-4A6C-819D-BF6B46E504B3}"/>
              </a:ext>
            </a:extLst>
          </p:cNvPr>
          <p:cNvCxnSpPr>
            <a:cxnSpLocks/>
            <a:stCxn id="3" idx="3"/>
            <a:endCxn id="4" idx="1"/>
          </p:cNvCxnSpPr>
          <p:nvPr/>
        </p:nvCxnSpPr>
        <p:spPr>
          <a:xfrm>
            <a:off x="5450948" y="2334304"/>
            <a:ext cx="721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ED8B56A-C120-A087-49DB-0949D1F4EA3B}"/>
              </a:ext>
            </a:extLst>
          </p:cNvPr>
          <p:cNvCxnSpPr>
            <a:cxnSpLocks/>
            <a:stCxn id="4" idx="3"/>
            <a:endCxn id="5" idx="1"/>
          </p:cNvCxnSpPr>
          <p:nvPr/>
        </p:nvCxnSpPr>
        <p:spPr>
          <a:xfrm>
            <a:off x="7952458" y="2334304"/>
            <a:ext cx="721870" cy="2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27024A-AEDD-3B64-B7B6-9D4FA896CF36}"/>
              </a:ext>
            </a:extLst>
          </p:cNvPr>
          <p:cNvCxnSpPr>
            <a:cxnSpLocks/>
            <a:stCxn id="5" idx="2"/>
          </p:cNvCxnSpPr>
          <p:nvPr/>
        </p:nvCxnSpPr>
        <p:spPr>
          <a:xfrm flipH="1">
            <a:off x="9564147" y="2666142"/>
            <a:ext cx="1" cy="511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3A2AFEF-0AC7-B998-1BEA-6EB232273876}"/>
              </a:ext>
            </a:extLst>
          </p:cNvPr>
          <p:cNvCxnSpPr>
            <a:cxnSpLocks/>
          </p:cNvCxnSpPr>
          <p:nvPr/>
        </p:nvCxnSpPr>
        <p:spPr>
          <a:xfrm flipH="1">
            <a:off x="4561129" y="3156155"/>
            <a:ext cx="5003018" cy="21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D77793-7BA1-4730-6B92-01AEA2C73D04}"/>
              </a:ext>
            </a:extLst>
          </p:cNvPr>
          <p:cNvCxnSpPr>
            <a:cxnSpLocks/>
            <a:endCxn id="6" idx="0"/>
          </p:cNvCxnSpPr>
          <p:nvPr/>
        </p:nvCxnSpPr>
        <p:spPr>
          <a:xfrm>
            <a:off x="4561129" y="3177421"/>
            <a:ext cx="0" cy="79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28E6993-A484-55D2-FC9E-F97497A65B40}"/>
              </a:ext>
            </a:extLst>
          </p:cNvPr>
          <p:cNvCxnSpPr>
            <a:cxnSpLocks/>
            <a:stCxn id="6" idx="3"/>
            <a:endCxn id="7" idx="1"/>
          </p:cNvCxnSpPr>
          <p:nvPr/>
        </p:nvCxnSpPr>
        <p:spPr>
          <a:xfrm flipV="1">
            <a:off x="5450948" y="4410792"/>
            <a:ext cx="72187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Slide Number Placeholder 49">
            <a:extLst>
              <a:ext uri="{FF2B5EF4-FFF2-40B4-BE49-F238E27FC236}">
                <a16:creationId xmlns:a16="http://schemas.microsoft.com/office/drawing/2014/main" id="{BBD2F2AF-10A7-9604-CC91-5F91C463E5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sp>
        <p:nvSpPr>
          <p:cNvPr id="16" name="Oval 15">
            <a:extLst>
              <a:ext uri="{FF2B5EF4-FFF2-40B4-BE49-F238E27FC236}">
                <a16:creationId xmlns:a16="http://schemas.microsoft.com/office/drawing/2014/main" id="{3AE9FF12-14EB-2EC9-D408-8B1D2DDCE8E5}"/>
              </a:ext>
            </a:extLst>
          </p:cNvPr>
          <p:cNvSpPr/>
          <p:nvPr/>
        </p:nvSpPr>
        <p:spPr>
          <a:xfrm>
            <a:off x="1335462" y="2079831"/>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cxnSp>
        <p:nvCxnSpPr>
          <p:cNvPr id="17" name="Straight Arrow Connector 16">
            <a:extLst>
              <a:ext uri="{FF2B5EF4-FFF2-40B4-BE49-F238E27FC236}">
                <a16:creationId xmlns:a16="http://schemas.microsoft.com/office/drawing/2014/main" id="{F89979FB-4E64-6F4B-C106-B8D2D7F4B8F6}"/>
              </a:ext>
            </a:extLst>
          </p:cNvPr>
          <p:cNvCxnSpPr>
            <a:cxnSpLocks/>
            <a:stCxn id="16" idx="6"/>
            <a:endCxn id="3" idx="1"/>
          </p:cNvCxnSpPr>
          <p:nvPr/>
        </p:nvCxnSpPr>
        <p:spPr>
          <a:xfrm flipV="1">
            <a:off x="2781489" y="2334304"/>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D0C867-60D6-6FC5-4D5D-8F2B0D9F2F3B}"/>
              </a:ext>
            </a:extLst>
          </p:cNvPr>
          <p:cNvCxnSpPr>
            <a:cxnSpLocks/>
          </p:cNvCxnSpPr>
          <p:nvPr/>
        </p:nvCxnSpPr>
        <p:spPr>
          <a:xfrm flipV="1">
            <a:off x="7957419" y="4409625"/>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1053791-DB3D-058F-4C8D-37C7D0F2A08C}"/>
              </a:ext>
            </a:extLst>
          </p:cNvPr>
          <p:cNvSpPr/>
          <p:nvPr/>
        </p:nvSpPr>
        <p:spPr>
          <a:xfrm>
            <a:off x="8847239" y="4153986"/>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
        <p:nvSpPr>
          <p:cNvPr id="2" name="Rectangle 1">
            <a:extLst>
              <a:ext uri="{FF2B5EF4-FFF2-40B4-BE49-F238E27FC236}">
                <a16:creationId xmlns:a16="http://schemas.microsoft.com/office/drawing/2014/main" id="{B3901CEA-7D44-A368-C861-CFB8B514590B}"/>
              </a:ext>
            </a:extLst>
          </p:cNvPr>
          <p:cNvSpPr/>
          <p:nvPr/>
        </p:nvSpPr>
        <p:spPr>
          <a:xfrm>
            <a:off x="6040886" y="3880885"/>
            <a:ext cx="2037791" cy="104912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696552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9CCB-9DA2-79B3-F207-5F73EA96C327}"/>
              </a:ext>
            </a:extLst>
          </p:cNvPr>
          <p:cNvSpPr>
            <a:spLocks noGrp="1"/>
          </p:cNvSpPr>
          <p:nvPr>
            <p:ph type="title"/>
          </p:nvPr>
        </p:nvSpPr>
        <p:spPr/>
        <p:txBody>
          <a:bodyPr/>
          <a:lstStyle/>
          <a:p>
            <a:r>
              <a:rPr lang="en-US" dirty="0"/>
              <a:t>RenewAgra – Product Backlog</a:t>
            </a:r>
            <a:endParaRPr lang="en-IN" dirty="0"/>
          </a:p>
        </p:txBody>
      </p:sp>
      <p:sp>
        <p:nvSpPr>
          <p:cNvPr id="3" name="Text Placeholder 2">
            <a:extLst>
              <a:ext uri="{FF2B5EF4-FFF2-40B4-BE49-F238E27FC236}">
                <a16:creationId xmlns:a16="http://schemas.microsoft.com/office/drawing/2014/main" id="{48D75E05-D67D-FE73-F03A-92D52C7D1094}"/>
              </a:ext>
            </a:extLst>
          </p:cNvPr>
          <p:cNvSpPr>
            <a:spLocks noGrp="1"/>
          </p:cNvSpPr>
          <p:nvPr>
            <p:ph type="body" idx="1"/>
          </p:nvPr>
        </p:nvSpPr>
        <p:spPr/>
        <p:txBody>
          <a:bodyPr/>
          <a:lstStyle/>
          <a:p>
            <a:pPr marL="228600" lvl="0" indent="-215265" algn="l" rtl="0">
              <a:lnSpc>
                <a:spcPct val="90000"/>
              </a:lnSpc>
              <a:spcBef>
                <a:spcPts val="0"/>
              </a:spcBef>
              <a:spcAft>
                <a:spcPts val="0"/>
              </a:spcAft>
              <a:buClr>
                <a:schemeClr val="dk1"/>
              </a:buClr>
              <a:buSzPct val="100000"/>
              <a:buChar char="•"/>
            </a:pPr>
            <a:r>
              <a:rPr lang="en-US" dirty="0"/>
              <a:t>Mobile apps – Build app, write test scripts, create end-user materials, create configuration documentation, create development documentation for:</a:t>
            </a:r>
          </a:p>
          <a:p>
            <a:pPr marL="685800" lvl="1" indent="-217170" algn="l" rtl="0">
              <a:lnSpc>
                <a:spcPct val="90000"/>
              </a:lnSpc>
              <a:spcBef>
                <a:spcPts val="500"/>
              </a:spcBef>
              <a:spcAft>
                <a:spcPts val="0"/>
              </a:spcAft>
              <a:buClr>
                <a:schemeClr val="dk1"/>
              </a:buClr>
              <a:buSzPct val="100000"/>
              <a:buChar char="•"/>
            </a:pPr>
            <a:r>
              <a:rPr lang="en-US" dirty="0"/>
              <a:t>Farmer Agenda, Farmer Bookkeeper</a:t>
            </a:r>
          </a:p>
          <a:p>
            <a:pPr marL="228600" lvl="0" indent="-215265" algn="l" rtl="0">
              <a:lnSpc>
                <a:spcPct val="90000"/>
              </a:lnSpc>
              <a:spcBef>
                <a:spcPts val="1000"/>
              </a:spcBef>
              <a:spcAft>
                <a:spcPts val="0"/>
              </a:spcAft>
              <a:buClr>
                <a:schemeClr val="dk1"/>
              </a:buClr>
              <a:buSzPct val="100000"/>
              <a:buChar char="•"/>
            </a:pPr>
            <a:r>
              <a:rPr lang="en-US" dirty="0"/>
              <a:t>Analytical tools – Build functionality, write test scripts, create end-user materials, create configuration documentation, create development documentation for:</a:t>
            </a:r>
          </a:p>
          <a:p>
            <a:pPr marL="685800" lvl="1" indent="-217170" algn="l" rtl="0">
              <a:lnSpc>
                <a:spcPct val="90000"/>
              </a:lnSpc>
              <a:spcBef>
                <a:spcPts val="500"/>
              </a:spcBef>
              <a:spcAft>
                <a:spcPts val="0"/>
              </a:spcAft>
              <a:buClr>
                <a:schemeClr val="dk1"/>
              </a:buClr>
              <a:buSzPct val="100000"/>
              <a:buChar char="•"/>
            </a:pPr>
            <a:r>
              <a:rPr lang="en-US" dirty="0"/>
              <a:t>Crop Planner, Farming Planner, Fleet Calendar, Shipments Planner</a:t>
            </a:r>
          </a:p>
          <a:p>
            <a:pPr marL="228600" lvl="0" indent="-215265" algn="l" rtl="0">
              <a:lnSpc>
                <a:spcPct val="90000"/>
              </a:lnSpc>
              <a:spcBef>
                <a:spcPts val="1000"/>
              </a:spcBef>
              <a:spcAft>
                <a:spcPts val="0"/>
              </a:spcAft>
              <a:buClr>
                <a:schemeClr val="dk1"/>
              </a:buClr>
              <a:buSzPct val="100000"/>
              <a:buChar char="•"/>
            </a:pPr>
            <a:r>
              <a:rPr lang="en-US" dirty="0"/>
              <a:t>Processes – Build functionality, write test scripts, create end-user materials, create configuration documentation, create development documentation for:</a:t>
            </a:r>
          </a:p>
          <a:p>
            <a:pPr marL="685800" lvl="1" indent="-217170" algn="l" rtl="0">
              <a:lnSpc>
                <a:spcPct val="90000"/>
              </a:lnSpc>
              <a:spcBef>
                <a:spcPts val="500"/>
              </a:spcBef>
              <a:spcAft>
                <a:spcPts val="0"/>
              </a:spcAft>
              <a:buClr>
                <a:schemeClr val="dk1"/>
              </a:buClr>
              <a:buSzPct val="100000"/>
              <a:buChar char="•"/>
            </a:pPr>
            <a:r>
              <a:rPr lang="en-US" dirty="0"/>
              <a:t>Maintenance </a:t>
            </a:r>
          </a:p>
          <a:p>
            <a:endParaRPr lang="en-IN" dirty="0"/>
          </a:p>
        </p:txBody>
      </p:sp>
      <p:sp>
        <p:nvSpPr>
          <p:cNvPr id="4" name="Slide Number Placeholder 3">
            <a:extLst>
              <a:ext uri="{FF2B5EF4-FFF2-40B4-BE49-F238E27FC236}">
                <a16:creationId xmlns:a16="http://schemas.microsoft.com/office/drawing/2014/main" id="{88A81AE8-A8EA-C2B8-99EC-6003766767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Tree>
    <p:extLst>
      <p:ext uri="{BB962C8B-B14F-4D97-AF65-F5344CB8AC3E}">
        <p14:creationId xmlns:p14="http://schemas.microsoft.com/office/powerpoint/2010/main" val="3321675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Where are we? </a:t>
            </a:r>
            <a:endParaRPr dirty="0"/>
          </a:p>
        </p:txBody>
      </p:sp>
      <p:sp>
        <p:nvSpPr>
          <p:cNvPr id="3" name="Rectangle 2">
            <a:extLst>
              <a:ext uri="{FF2B5EF4-FFF2-40B4-BE49-F238E27FC236}">
                <a16:creationId xmlns:a16="http://schemas.microsoft.com/office/drawing/2014/main" id="{7044602F-4694-0E65-B9CA-EEB3F9F567D4}"/>
              </a:ext>
            </a:extLst>
          </p:cNvPr>
          <p:cNvSpPr/>
          <p:nvPr/>
        </p:nvSpPr>
        <p:spPr>
          <a:xfrm>
            <a:off x="3671309" y="2002466"/>
            <a:ext cx="1779639" cy="66367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Fit-to-Standard Workshop Preparation</a:t>
            </a:r>
          </a:p>
        </p:txBody>
      </p:sp>
      <p:sp>
        <p:nvSpPr>
          <p:cNvPr id="4" name="Rectangle 3">
            <a:extLst>
              <a:ext uri="{FF2B5EF4-FFF2-40B4-BE49-F238E27FC236}">
                <a16:creationId xmlns:a16="http://schemas.microsoft.com/office/drawing/2014/main" id="{6861333F-1991-EBD4-0161-EA7DFC5C6726}"/>
              </a:ext>
            </a:extLst>
          </p:cNvPr>
          <p:cNvSpPr/>
          <p:nvPr/>
        </p:nvSpPr>
        <p:spPr>
          <a:xfrm>
            <a:off x="6172819" y="2002465"/>
            <a:ext cx="1779639" cy="66367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Technical Solution Design – Initial Approach</a:t>
            </a:r>
          </a:p>
        </p:txBody>
      </p:sp>
      <p:sp>
        <p:nvSpPr>
          <p:cNvPr id="5" name="Rectangle 4">
            <a:extLst>
              <a:ext uri="{FF2B5EF4-FFF2-40B4-BE49-F238E27FC236}">
                <a16:creationId xmlns:a16="http://schemas.microsoft.com/office/drawing/2014/main" id="{9976E153-9C43-C517-D1C2-029A5486D3C4}"/>
              </a:ext>
            </a:extLst>
          </p:cNvPr>
          <p:cNvSpPr/>
          <p:nvPr/>
        </p:nvSpPr>
        <p:spPr>
          <a:xfrm>
            <a:off x="8674328" y="2007383"/>
            <a:ext cx="1779639" cy="6587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Feedback Incorporation</a:t>
            </a:r>
          </a:p>
        </p:txBody>
      </p:sp>
      <p:sp>
        <p:nvSpPr>
          <p:cNvPr id="6" name="Rectangle 5">
            <a:extLst>
              <a:ext uri="{FF2B5EF4-FFF2-40B4-BE49-F238E27FC236}">
                <a16:creationId xmlns:a16="http://schemas.microsoft.com/office/drawing/2014/main" id="{E32CAFAC-9993-5C61-C310-699A41EA0077}"/>
              </a:ext>
            </a:extLst>
          </p:cNvPr>
          <p:cNvSpPr/>
          <p:nvPr/>
        </p:nvSpPr>
        <p:spPr>
          <a:xfrm>
            <a:off x="3671309" y="3975550"/>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Redesign  and Finalization of Technical Solution Design</a:t>
            </a:r>
          </a:p>
        </p:txBody>
      </p:sp>
      <p:sp>
        <p:nvSpPr>
          <p:cNvPr id="7" name="Rectangle 6">
            <a:extLst>
              <a:ext uri="{FF2B5EF4-FFF2-40B4-BE49-F238E27FC236}">
                <a16:creationId xmlns:a16="http://schemas.microsoft.com/office/drawing/2014/main" id="{CB953C09-8510-E28B-15D0-3EAA44F4A85F}"/>
              </a:ext>
            </a:extLst>
          </p:cNvPr>
          <p:cNvSpPr/>
          <p:nvPr/>
        </p:nvSpPr>
        <p:spPr>
          <a:xfrm>
            <a:off x="6172819" y="3975548"/>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Q-Gate and Signoff</a:t>
            </a:r>
          </a:p>
        </p:txBody>
      </p:sp>
      <p:cxnSp>
        <p:nvCxnSpPr>
          <p:cNvPr id="11" name="Straight Arrow Connector 10">
            <a:extLst>
              <a:ext uri="{FF2B5EF4-FFF2-40B4-BE49-F238E27FC236}">
                <a16:creationId xmlns:a16="http://schemas.microsoft.com/office/drawing/2014/main" id="{337CD1F8-8914-4A6C-819D-BF6B46E504B3}"/>
              </a:ext>
            </a:extLst>
          </p:cNvPr>
          <p:cNvCxnSpPr>
            <a:cxnSpLocks/>
            <a:stCxn id="3" idx="3"/>
            <a:endCxn id="4" idx="1"/>
          </p:cNvCxnSpPr>
          <p:nvPr/>
        </p:nvCxnSpPr>
        <p:spPr>
          <a:xfrm>
            <a:off x="5450948" y="2334304"/>
            <a:ext cx="721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ED8B56A-C120-A087-49DB-0949D1F4EA3B}"/>
              </a:ext>
            </a:extLst>
          </p:cNvPr>
          <p:cNvCxnSpPr>
            <a:cxnSpLocks/>
            <a:stCxn id="4" idx="3"/>
            <a:endCxn id="5" idx="1"/>
          </p:cNvCxnSpPr>
          <p:nvPr/>
        </p:nvCxnSpPr>
        <p:spPr>
          <a:xfrm>
            <a:off x="7952458" y="2334304"/>
            <a:ext cx="721870" cy="2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27024A-AEDD-3B64-B7B6-9D4FA896CF36}"/>
              </a:ext>
            </a:extLst>
          </p:cNvPr>
          <p:cNvCxnSpPr>
            <a:cxnSpLocks/>
            <a:stCxn id="5" idx="2"/>
          </p:cNvCxnSpPr>
          <p:nvPr/>
        </p:nvCxnSpPr>
        <p:spPr>
          <a:xfrm flipH="1">
            <a:off x="9564147" y="2666142"/>
            <a:ext cx="1" cy="511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3A2AFEF-0AC7-B998-1BEA-6EB232273876}"/>
              </a:ext>
            </a:extLst>
          </p:cNvPr>
          <p:cNvCxnSpPr>
            <a:cxnSpLocks/>
          </p:cNvCxnSpPr>
          <p:nvPr/>
        </p:nvCxnSpPr>
        <p:spPr>
          <a:xfrm flipH="1">
            <a:off x="4561129" y="3156155"/>
            <a:ext cx="5003018" cy="21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D77793-7BA1-4730-6B92-01AEA2C73D04}"/>
              </a:ext>
            </a:extLst>
          </p:cNvPr>
          <p:cNvCxnSpPr>
            <a:cxnSpLocks/>
            <a:endCxn id="6" idx="0"/>
          </p:cNvCxnSpPr>
          <p:nvPr/>
        </p:nvCxnSpPr>
        <p:spPr>
          <a:xfrm>
            <a:off x="4561129" y="3177421"/>
            <a:ext cx="0" cy="79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28E6993-A484-55D2-FC9E-F97497A65B40}"/>
              </a:ext>
            </a:extLst>
          </p:cNvPr>
          <p:cNvCxnSpPr>
            <a:cxnSpLocks/>
            <a:stCxn id="6" idx="3"/>
            <a:endCxn id="7" idx="1"/>
          </p:cNvCxnSpPr>
          <p:nvPr/>
        </p:nvCxnSpPr>
        <p:spPr>
          <a:xfrm flipV="1">
            <a:off x="5450948" y="4410792"/>
            <a:ext cx="72187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Slide Number Placeholder 49">
            <a:extLst>
              <a:ext uri="{FF2B5EF4-FFF2-40B4-BE49-F238E27FC236}">
                <a16:creationId xmlns:a16="http://schemas.microsoft.com/office/drawing/2014/main" id="{BBD2F2AF-10A7-9604-CC91-5F91C463E5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
        <p:nvSpPr>
          <p:cNvPr id="16" name="Oval 15">
            <a:extLst>
              <a:ext uri="{FF2B5EF4-FFF2-40B4-BE49-F238E27FC236}">
                <a16:creationId xmlns:a16="http://schemas.microsoft.com/office/drawing/2014/main" id="{3AE9FF12-14EB-2EC9-D408-8B1D2DDCE8E5}"/>
              </a:ext>
            </a:extLst>
          </p:cNvPr>
          <p:cNvSpPr/>
          <p:nvPr/>
        </p:nvSpPr>
        <p:spPr>
          <a:xfrm>
            <a:off x="1335462" y="2079831"/>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cxnSp>
        <p:nvCxnSpPr>
          <p:cNvPr id="17" name="Straight Arrow Connector 16">
            <a:extLst>
              <a:ext uri="{FF2B5EF4-FFF2-40B4-BE49-F238E27FC236}">
                <a16:creationId xmlns:a16="http://schemas.microsoft.com/office/drawing/2014/main" id="{F89979FB-4E64-6F4B-C106-B8D2D7F4B8F6}"/>
              </a:ext>
            </a:extLst>
          </p:cNvPr>
          <p:cNvCxnSpPr>
            <a:cxnSpLocks/>
            <a:stCxn id="16" idx="6"/>
            <a:endCxn id="3" idx="1"/>
          </p:cNvCxnSpPr>
          <p:nvPr/>
        </p:nvCxnSpPr>
        <p:spPr>
          <a:xfrm flipV="1">
            <a:off x="2781489" y="2334304"/>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D0C867-60D6-6FC5-4D5D-8F2B0D9F2F3B}"/>
              </a:ext>
            </a:extLst>
          </p:cNvPr>
          <p:cNvCxnSpPr>
            <a:cxnSpLocks/>
          </p:cNvCxnSpPr>
          <p:nvPr/>
        </p:nvCxnSpPr>
        <p:spPr>
          <a:xfrm flipV="1">
            <a:off x="7957419" y="4409625"/>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1053791-DB3D-058F-4C8D-37C7D0F2A08C}"/>
              </a:ext>
            </a:extLst>
          </p:cNvPr>
          <p:cNvSpPr/>
          <p:nvPr/>
        </p:nvSpPr>
        <p:spPr>
          <a:xfrm>
            <a:off x="8847239" y="4153986"/>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
        <p:nvSpPr>
          <p:cNvPr id="34" name="Rectangle 33">
            <a:extLst>
              <a:ext uri="{FF2B5EF4-FFF2-40B4-BE49-F238E27FC236}">
                <a16:creationId xmlns:a16="http://schemas.microsoft.com/office/drawing/2014/main" id="{B6E57166-5E35-E258-C8E2-2F3FF1FD6E0F}"/>
              </a:ext>
            </a:extLst>
          </p:cNvPr>
          <p:cNvSpPr/>
          <p:nvPr/>
        </p:nvSpPr>
        <p:spPr>
          <a:xfrm>
            <a:off x="3565563" y="1917401"/>
            <a:ext cx="2037791" cy="85152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9CCB-9DA2-79B3-F207-5F73EA96C327}"/>
              </a:ext>
            </a:extLst>
          </p:cNvPr>
          <p:cNvSpPr>
            <a:spLocks noGrp="1"/>
          </p:cNvSpPr>
          <p:nvPr>
            <p:ph type="title"/>
          </p:nvPr>
        </p:nvSpPr>
        <p:spPr/>
        <p:txBody>
          <a:bodyPr/>
          <a:lstStyle/>
          <a:p>
            <a:r>
              <a:rPr lang="en-US" dirty="0"/>
              <a:t>RenewAgra – Q-Gate Checklist</a:t>
            </a:r>
            <a:endParaRPr lang="en-IN" dirty="0"/>
          </a:p>
        </p:txBody>
      </p:sp>
      <p:sp>
        <p:nvSpPr>
          <p:cNvPr id="3" name="Text Placeholder 2">
            <a:extLst>
              <a:ext uri="{FF2B5EF4-FFF2-40B4-BE49-F238E27FC236}">
                <a16:creationId xmlns:a16="http://schemas.microsoft.com/office/drawing/2014/main" id="{48D75E05-D67D-FE73-F03A-92D52C7D1094}"/>
              </a:ext>
            </a:extLst>
          </p:cNvPr>
          <p:cNvSpPr>
            <a:spLocks noGrp="1"/>
          </p:cNvSpPr>
          <p:nvPr>
            <p:ph type="body" idx="1"/>
          </p:nvPr>
        </p:nvSpPr>
        <p:spPr/>
        <p:txBody>
          <a:bodyPr/>
          <a:lstStyle/>
          <a:p>
            <a:pPr marL="228600" lvl="0" indent="-228600" algn="l" rtl="0">
              <a:lnSpc>
                <a:spcPct val="90000"/>
              </a:lnSpc>
              <a:spcBef>
                <a:spcPts val="0"/>
              </a:spcBef>
              <a:spcAft>
                <a:spcPts val="0"/>
              </a:spcAft>
              <a:buClr>
                <a:schemeClr val="dk1"/>
              </a:buClr>
              <a:buSzPts val="2800"/>
              <a:buChar char="•"/>
            </a:pPr>
            <a:r>
              <a:rPr lang="en-US" dirty="0"/>
              <a:t>Explore deliverables:</a:t>
            </a:r>
          </a:p>
          <a:p>
            <a:pPr marL="685800" lvl="1" indent="-228600" algn="l" rtl="0">
              <a:lnSpc>
                <a:spcPct val="90000"/>
              </a:lnSpc>
              <a:spcBef>
                <a:spcPts val="500"/>
              </a:spcBef>
              <a:spcAft>
                <a:spcPts val="0"/>
              </a:spcAft>
              <a:buClr>
                <a:schemeClr val="dk1"/>
              </a:buClr>
              <a:buSzPts val="2400"/>
              <a:buChar char="•"/>
            </a:pPr>
            <a:r>
              <a:rPr lang="en-US" dirty="0"/>
              <a:t>Are they signed-off?</a:t>
            </a:r>
          </a:p>
          <a:p>
            <a:pPr marL="228600" lvl="0" indent="-228600" algn="l" rtl="0">
              <a:lnSpc>
                <a:spcPct val="90000"/>
              </a:lnSpc>
              <a:spcBef>
                <a:spcPts val="1000"/>
              </a:spcBef>
              <a:spcAft>
                <a:spcPts val="0"/>
              </a:spcAft>
              <a:buClr>
                <a:schemeClr val="dk1"/>
              </a:buClr>
              <a:buSzPts val="2800"/>
              <a:buChar char="•"/>
            </a:pPr>
            <a:r>
              <a:rPr lang="en-US" dirty="0"/>
              <a:t>Resources and staffing:</a:t>
            </a:r>
          </a:p>
          <a:p>
            <a:pPr marL="685800" lvl="1" indent="-228600" algn="l" rtl="0">
              <a:lnSpc>
                <a:spcPct val="90000"/>
              </a:lnSpc>
              <a:spcBef>
                <a:spcPts val="500"/>
              </a:spcBef>
              <a:spcAft>
                <a:spcPts val="0"/>
              </a:spcAft>
              <a:buClr>
                <a:schemeClr val="dk1"/>
              </a:buClr>
              <a:buSzPts val="2400"/>
              <a:buChar char="•"/>
            </a:pPr>
            <a:r>
              <a:rPr lang="en-US" dirty="0"/>
              <a:t>Are they identified?</a:t>
            </a:r>
          </a:p>
          <a:p>
            <a:pPr marL="685800" lvl="1" indent="-228600" algn="l" rtl="0">
              <a:lnSpc>
                <a:spcPct val="90000"/>
              </a:lnSpc>
              <a:spcBef>
                <a:spcPts val="500"/>
              </a:spcBef>
              <a:spcAft>
                <a:spcPts val="0"/>
              </a:spcAft>
              <a:buClr>
                <a:schemeClr val="dk1"/>
              </a:buClr>
              <a:buSzPts val="2400"/>
              <a:buChar char="•"/>
            </a:pPr>
            <a:r>
              <a:rPr lang="en-US" dirty="0"/>
              <a:t>Are they available when needed?</a:t>
            </a:r>
          </a:p>
          <a:p>
            <a:pPr marL="228600" lvl="0" indent="-228600" algn="l" rtl="0">
              <a:lnSpc>
                <a:spcPct val="90000"/>
              </a:lnSpc>
              <a:spcBef>
                <a:spcPts val="1000"/>
              </a:spcBef>
              <a:spcAft>
                <a:spcPts val="0"/>
              </a:spcAft>
              <a:buClr>
                <a:schemeClr val="dk1"/>
              </a:buClr>
              <a:buSzPts val="2800"/>
              <a:buChar char="•"/>
            </a:pPr>
            <a:r>
              <a:rPr lang="en-US" dirty="0"/>
              <a:t>Realize project plan:</a:t>
            </a:r>
          </a:p>
          <a:p>
            <a:pPr marL="685800" lvl="1" indent="-228600" algn="l" rtl="0">
              <a:lnSpc>
                <a:spcPct val="90000"/>
              </a:lnSpc>
              <a:spcBef>
                <a:spcPts val="500"/>
              </a:spcBef>
              <a:spcAft>
                <a:spcPts val="0"/>
              </a:spcAft>
              <a:buClr>
                <a:schemeClr val="dk1"/>
              </a:buClr>
              <a:buSzPts val="2400"/>
              <a:buChar char="•"/>
            </a:pPr>
            <a:r>
              <a:rPr lang="en-US" dirty="0"/>
              <a:t>For Agile: Are the next activities, for the next 1-2 months (1-2 sprints), at least already determined? For Waterfall: Is the project plan finished?</a:t>
            </a:r>
          </a:p>
          <a:p>
            <a:endParaRPr lang="en-IN" dirty="0"/>
          </a:p>
        </p:txBody>
      </p:sp>
      <p:sp>
        <p:nvSpPr>
          <p:cNvPr id="4" name="Slide Number Placeholder 3">
            <a:extLst>
              <a:ext uri="{FF2B5EF4-FFF2-40B4-BE49-F238E27FC236}">
                <a16:creationId xmlns:a16="http://schemas.microsoft.com/office/drawing/2014/main" id="{88A81AE8-A8EA-C2B8-99EC-6003766767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dirty="0"/>
          </a:p>
        </p:txBody>
      </p:sp>
    </p:spTree>
    <p:extLst>
      <p:ext uri="{BB962C8B-B14F-4D97-AF65-F5344CB8AC3E}">
        <p14:creationId xmlns:p14="http://schemas.microsoft.com/office/powerpoint/2010/main" val="2732809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AF21-0188-8DF7-59DB-C104DAB1C7C9}"/>
              </a:ext>
            </a:extLst>
          </p:cNvPr>
          <p:cNvSpPr>
            <a:spLocks noGrp="1"/>
          </p:cNvSpPr>
          <p:nvPr>
            <p:ph type="title"/>
          </p:nvPr>
        </p:nvSpPr>
        <p:spPr/>
        <p:txBody>
          <a:bodyPr/>
          <a:lstStyle/>
          <a:p>
            <a:r>
              <a:rPr lang="en-US" dirty="0"/>
              <a:t>RenewAgra – Lessons Learned</a:t>
            </a:r>
            <a:endParaRPr lang="en-IN" dirty="0"/>
          </a:p>
        </p:txBody>
      </p:sp>
      <p:sp>
        <p:nvSpPr>
          <p:cNvPr id="3" name="Text Placeholder 2">
            <a:extLst>
              <a:ext uri="{FF2B5EF4-FFF2-40B4-BE49-F238E27FC236}">
                <a16:creationId xmlns:a16="http://schemas.microsoft.com/office/drawing/2014/main" id="{97E9A309-A626-9E69-591B-900B7F92703B}"/>
              </a:ext>
            </a:extLst>
          </p:cNvPr>
          <p:cNvSpPr>
            <a:spLocks noGrp="1"/>
          </p:cNvSpPr>
          <p:nvPr>
            <p:ph type="body" idx="1"/>
          </p:nvPr>
        </p:nvSpPr>
        <p:spPr/>
        <p:txBody>
          <a:bodyPr/>
          <a:lstStyle/>
          <a:p>
            <a:pPr marL="228600" lvl="0" indent="-228600" algn="l" rtl="0">
              <a:lnSpc>
                <a:spcPct val="90000"/>
              </a:lnSpc>
              <a:spcBef>
                <a:spcPts val="0"/>
              </a:spcBef>
              <a:spcAft>
                <a:spcPts val="0"/>
              </a:spcAft>
              <a:buClr>
                <a:schemeClr val="dk1"/>
              </a:buClr>
              <a:buSzPts val="2800"/>
              <a:buChar char="•"/>
            </a:pPr>
            <a:r>
              <a:rPr lang="en-US" dirty="0"/>
              <a:t>What went wrong?</a:t>
            </a:r>
          </a:p>
          <a:p>
            <a:pPr marL="685800" lvl="1" indent="-228600" algn="l" rtl="0">
              <a:lnSpc>
                <a:spcPct val="90000"/>
              </a:lnSpc>
              <a:spcBef>
                <a:spcPts val="500"/>
              </a:spcBef>
              <a:spcAft>
                <a:spcPts val="0"/>
              </a:spcAft>
              <a:buClr>
                <a:schemeClr val="dk1"/>
              </a:buClr>
              <a:buSzPts val="2400"/>
              <a:buChar char="•"/>
            </a:pPr>
            <a:r>
              <a:rPr lang="en-US" dirty="0"/>
              <a:t>We didn’t ask enough questions regarding data science/provisioning/transformation/modeling capabilities</a:t>
            </a:r>
          </a:p>
          <a:p>
            <a:pPr marL="228600" lvl="0" indent="-228600" algn="l" rtl="0">
              <a:lnSpc>
                <a:spcPct val="90000"/>
              </a:lnSpc>
              <a:spcBef>
                <a:spcPts val="1000"/>
              </a:spcBef>
              <a:spcAft>
                <a:spcPts val="0"/>
              </a:spcAft>
              <a:buClr>
                <a:schemeClr val="dk1"/>
              </a:buClr>
              <a:buSzPts val="2800"/>
              <a:buChar char="•"/>
            </a:pPr>
            <a:r>
              <a:rPr lang="en-US" dirty="0"/>
              <a:t>What went well?</a:t>
            </a:r>
          </a:p>
          <a:p>
            <a:pPr marL="685800" lvl="1" indent="-228600" algn="l" rtl="0">
              <a:lnSpc>
                <a:spcPct val="90000"/>
              </a:lnSpc>
              <a:spcBef>
                <a:spcPts val="500"/>
              </a:spcBef>
              <a:spcAft>
                <a:spcPts val="0"/>
              </a:spcAft>
              <a:buClr>
                <a:schemeClr val="dk1"/>
              </a:buClr>
              <a:buSzPts val="2400"/>
              <a:buChar char="•"/>
            </a:pPr>
            <a:r>
              <a:rPr lang="en-US" dirty="0"/>
              <a:t>The scope suffered only minor changes, what the customer needed was identified almost accurately, only minor changes needed regarding the overall initial scope understanding (e.g., carbon footprint) </a:t>
            </a:r>
          </a:p>
        </p:txBody>
      </p:sp>
      <p:sp>
        <p:nvSpPr>
          <p:cNvPr id="4" name="Slide Number Placeholder 3">
            <a:extLst>
              <a:ext uri="{FF2B5EF4-FFF2-40B4-BE49-F238E27FC236}">
                <a16:creationId xmlns:a16="http://schemas.microsoft.com/office/drawing/2014/main" id="{8CE34D18-77D1-207D-42DE-2D149B7D00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spTree>
    <p:extLst>
      <p:ext uri="{BB962C8B-B14F-4D97-AF65-F5344CB8AC3E}">
        <p14:creationId xmlns:p14="http://schemas.microsoft.com/office/powerpoint/2010/main" val="1271834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Where are we? </a:t>
            </a:r>
            <a:endParaRPr dirty="0"/>
          </a:p>
        </p:txBody>
      </p:sp>
      <p:sp>
        <p:nvSpPr>
          <p:cNvPr id="3" name="Rectangle 2">
            <a:extLst>
              <a:ext uri="{FF2B5EF4-FFF2-40B4-BE49-F238E27FC236}">
                <a16:creationId xmlns:a16="http://schemas.microsoft.com/office/drawing/2014/main" id="{7044602F-4694-0E65-B9CA-EEB3F9F567D4}"/>
              </a:ext>
            </a:extLst>
          </p:cNvPr>
          <p:cNvSpPr/>
          <p:nvPr/>
        </p:nvSpPr>
        <p:spPr>
          <a:xfrm>
            <a:off x="3671309" y="2002466"/>
            <a:ext cx="1779639" cy="66367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Fit-to-Standard Workshop Preparation</a:t>
            </a:r>
          </a:p>
        </p:txBody>
      </p:sp>
      <p:sp>
        <p:nvSpPr>
          <p:cNvPr id="4" name="Rectangle 3">
            <a:extLst>
              <a:ext uri="{FF2B5EF4-FFF2-40B4-BE49-F238E27FC236}">
                <a16:creationId xmlns:a16="http://schemas.microsoft.com/office/drawing/2014/main" id="{6861333F-1991-EBD4-0161-EA7DFC5C6726}"/>
              </a:ext>
            </a:extLst>
          </p:cNvPr>
          <p:cNvSpPr/>
          <p:nvPr/>
        </p:nvSpPr>
        <p:spPr>
          <a:xfrm>
            <a:off x="6172819" y="2002465"/>
            <a:ext cx="1779639" cy="66367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Technical Solution Design – Initial Approach</a:t>
            </a:r>
          </a:p>
        </p:txBody>
      </p:sp>
      <p:sp>
        <p:nvSpPr>
          <p:cNvPr id="5" name="Rectangle 4">
            <a:extLst>
              <a:ext uri="{FF2B5EF4-FFF2-40B4-BE49-F238E27FC236}">
                <a16:creationId xmlns:a16="http://schemas.microsoft.com/office/drawing/2014/main" id="{9976E153-9C43-C517-D1C2-029A5486D3C4}"/>
              </a:ext>
            </a:extLst>
          </p:cNvPr>
          <p:cNvSpPr/>
          <p:nvPr/>
        </p:nvSpPr>
        <p:spPr>
          <a:xfrm>
            <a:off x="8674328" y="2007383"/>
            <a:ext cx="1779639" cy="6587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Feedback Incorporation</a:t>
            </a:r>
          </a:p>
        </p:txBody>
      </p:sp>
      <p:sp>
        <p:nvSpPr>
          <p:cNvPr id="6" name="Rectangle 5">
            <a:extLst>
              <a:ext uri="{FF2B5EF4-FFF2-40B4-BE49-F238E27FC236}">
                <a16:creationId xmlns:a16="http://schemas.microsoft.com/office/drawing/2014/main" id="{E32CAFAC-9993-5C61-C310-699A41EA0077}"/>
              </a:ext>
            </a:extLst>
          </p:cNvPr>
          <p:cNvSpPr/>
          <p:nvPr/>
        </p:nvSpPr>
        <p:spPr>
          <a:xfrm>
            <a:off x="3671309" y="3975550"/>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Redesign  and Finalization of Technical Solution Design</a:t>
            </a:r>
          </a:p>
        </p:txBody>
      </p:sp>
      <p:sp>
        <p:nvSpPr>
          <p:cNvPr id="7" name="Rectangle 6">
            <a:extLst>
              <a:ext uri="{FF2B5EF4-FFF2-40B4-BE49-F238E27FC236}">
                <a16:creationId xmlns:a16="http://schemas.microsoft.com/office/drawing/2014/main" id="{CB953C09-8510-E28B-15D0-3EAA44F4A85F}"/>
              </a:ext>
            </a:extLst>
          </p:cNvPr>
          <p:cNvSpPr/>
          <p:nvPr/>
        </p:nvSpPr>
        <p:spPr>
          <a:xfrm>
            <a:off x="6172819" y="3975548"/>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Q-Gate and Signoff</a:t>
            </a:r>
          </a:p>
        </p:txBody>
      </p:sp>
      <p:cxnSp>
        <p:nvCxnSpPr>
          <p:cNvPr id="11" name="Straight Arrow Connector 10">
            <a:extLst>
              <a:ext uri="{FF2B5EF4-FFF2-40B4-BE49-F238E27FC236}">
                <a16:creationId xmlns:a16="http://schemas.microsoft.com/office/drawing/2014/main" id="{337CD1F8-8914-4A6C-819D-BF6B46E504B3}"/>
              </a:ext>
            </a:extLst>
          </p:cNvPr>
          <p:cNvCxnSpPr>
            <a:cxnSpLocks/>
            <a:stCxn id="3" idx="3"/>
            <a:endCxn id="4" idx="1"/>
          </p:cNvCxnSpPr>
          <p:nvPr/>
        </p:nvCxnSpPr>
        <p:spPr>
          <a:xfrm>
            <a:off x="5450948" y="2334304"/>
            <a:ext cx="721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ED8B56A-C120-A087-49DB-0949D1F4EA3B}"/>
              </a:ext>
            </a:extLst>
          </p:cNvPr>
          <p:cNvCxnSpPr>
            <a:cxnSpLocks/>
            <a:stCxn id="4" idx="3"/>
            <a:endCxn id="5" idx="1"/>
          </p:cNvCxnSpPr>
          <p:nvPr/>
        </p:nvCxnSpPr>
        <p:spPr>
          <a:xfrm>
            <a:off x="7952458" y="2334304"/>
            <a:ext cx="721870" cy="2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27024A-AEDD-3B64-B7B6-9D4FA896CF36}"/>
              </a:ext>
            </a:extLst>
          </p:cNvPr>
          <p:cNvCxnSpPr>
            <a:cxnSpLocks/>
            <a:stCxn id="5" idx="2"/>
          </p:cNvCxnSpPr>
          <p:nvPr/>
        </p:nvCxnSpPr>
        <p:spPr>
          <a:xfrm flipH="1">
            <a:off x="9564147" y="2666142"/>
            <a:ext cx="1" cy="511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3A2AFEF-0AC7-B998-1BEA-6EB232273876}"/>
              </a:ext>
            </a:extLst>
          </p:cNvPr>
          <p:cNvCxnSpPr>
            <a:cxnSpLocks/>
          </p:cNvCxnSpPr>
          <p:nvPr/>
        </p:nvCxnSpPr>
        <p:spPr>
          <a:xfrm flipH="1">
            <a:off x="4561129" y="3156155"/>
            <a:ext cx="5003018" cy="21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D77793-7BA1-4730-6B92-01AEA2C73D04}"/>
              </a:ext>
            </a:extLst>
          </p:cNvPr>
          <p:cNvCxnSpPr>
            <a:cxnSpLocks/>
            <a:endCxn id="6" idx="0"/>
          </p:cNvCxnSpPr>
          <p:nvPr/>
        </p:nvCxnSpPr>
        <p:spPr>
          <a:xfrm>
            <a:off x="4561129" y="3177421"/>
            <a:ext cx="0" cy="79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28E6993-A484-55D2-FC9E-F97497A65B40}"/>
              </a:ext>
            </a:extLst>
          </p:cNvPr>
          <p:cNvCxnSpPr>
            <a:cxnSpLocks/>
            <a:stCxn id="6" idx="3"/>
            <a:endCxn id="7" idx="1"/>
          </p:cNvCxnSpPr>
          <p:nvPr/>
        </p:nvCxnSpPr>
        <p:spPr>
          <a:xfrm flipV="1">
            <a:off x="5450948" y="4410792"/>
            <a:ext cx="72187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Slide Number Placeholder 49">
            <a:extLst>
              <a:ext uri="{FF2B5EF4-FFF2-40B4-BE49-F238E27FC236}">
                <a16:creationId xmlns:a16="http://schemas.microsoft.com/office/drawing/2014/main" id="{BBD2F2AF-10A7-9604-CC91-5F91C463E5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dirty="0"/>
          </a:p>
        </p:txBody>
      </p:sp>
      <p:sp>
        <p:nvSpPr>
          <p:cNvPr id="16" name="Oval 15">
            <a:extLst>
              <a:ext uri="{FF2B5EF4-FFF2-40B4-BE49-F238E27FC236}">
                <a16:creationId xmlns:a16="http://schemas.microsoft.com/office/drawing/2014/main" id="{3AE9FF12-14EB-2EC9-D408-8B1D2DDCE8E5}"/>
              </a:ext>
            </a:extLst>
          </p:cNvPr>
          <p:cNvSpPr/>
          <p:nvPr/>
        </p:nvSpPr>
        <p:spPr>
          <a:xfrm>
            <a:off x="1335462" y="2079831"/>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cxnSp>
        <p:nvCxnSpPr>
          <p:cNvPr id="17" name="Straight Arrow Connector 16">
            <a:extLst>
              <a:ext uri="{FF2B5EF4-FFF2-40B4-BE49-F238E27FC236}">
                <a16:creationId xmlns:a16="http://schemas.microsoft.com/office/drawing/2014/main" id="{F89979FB-4E64-6F4B-C106-B8D2D7F4B8F6}"/>
              </a:ext>
            </a:extLst>
          </p:cNvPr>
          <p:cNvCxnSpPr>
            <a:cxnSpLocks/>
            <a:stCxn id="16" idx="6"/>
            <a:endCxn id="3" idx="1"/>
          </p:cNvCxnSpPr>
          <p:nvPr/>
        </p:nvCxnSpPr>
        <p:spPr>
          <a:xfrm flipV="1">
            <a:off x="2781489" y="2334304"/>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D0C867-60D6-6FC5-4D5D-8F2B0D9F2F3B}"/>
              </a:ext>
            </a:extLst>
          </p:cNvPr>
          <p:cNvCxnSpPr>
            <a:cxnSpLocks/>
          </p:cNvCxnSpPr>
          <p:nvPr/>
        </p:nvCxnSpPr>
        <p:spPr>
          <a:xfrm flipV="1">
            <a:off x="7957419" y="4409625"/>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1053791-DB3D-058F-4C8D-37C7D0F2A08C}"/>
              </a:ext>
            </a:extLst>
          </p:cNvPr>
          <p:cNvSpPr/>
          <p:nvPr/>
        </p:nvSpPr>
        <p:spPr>
          <a:xfrm>
            <a:off x="8847239" y="4153986"/>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
        <p:nvSpPr>
          <p:cNvPr id="2" name="Rectangle 1">
            <a:extLst>
              <a:ext uri="{FF2B5EF4-FFF2-40B4-BE49-F238E27FC236}">
                <a16:creationId xmlns:a16="http://schemas.microsoft.com/office/drawing/2014/main" id="{B3901CEA-7D44-A368-C861-CFB8B514590B}"/>
              </a:ext>
            </a:extLst>
          </p:cNvPr>
          <p:cNvSpPr/>
          <p:nvPr/>
        </p:nvSpPr>
        <p:spPr>
          <a:xfrm>
            <a:off x="8770971" y="4028616"/>
            <a:ext cx="1606393" cy="7725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3011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1B85-F458-482A-B630-8F80CFBEEA38}"/>
              </a:ext>
            </a:extLst>
          </p:cNvPr>
          <p:cNvSpPr>
            <a:spLocks noGrp="1"/>
          </p:cNvSpPr>
          <p:nvPr>
            <p:ph type="title"/>
          </p:nvPr>
        </p:nvSpPr>
        <p:spPr/>
        <p:txBody>
          <a:bodyPr/>
          <a:lstStyle/>
          <a:p>
            <a:r>
              <a:rPr lang="en-US" dirty="0"/>
              <a:t>How does fit-to-standard work?</a:t>
            </a:r>
          </a:p>
        </p:txBody>
      </p:sp>
      <p:sp>
        <p:nvSpPr>
          <p:cNvPr id="3" name="Content Placeholder 2">
            <a:extLst>
              <a:ext uri="{FF2B5EF4-FFF2-40B4-BE49-F238E27FC236}">
                <a16:creationId xmlns:a16="http://schemas.microsoft.com/office/drawing/2014/main" id="{0A25F557-26B4-4097-90FD-C6512FB0FB9F}"/>
              </a:ext>
            </a:extLst>
          </p:cNvPr>
          <p:cNvSpPr>
            <a:spLocks noGrp="1"/>
          </p:cNvSpPr>
          <p:nvPr>
            <p:ph idx="1"/>
          </p:nvPr>
        </p:nvSpPr>
        <p:spPr/>
        <p:txBody>
          <a:bodyPr/>
          <a:lstStyle/>
          <a:p>
            <a:pPr>
              <a:buFont typeface="Arial" panose="020B0604020202020204" pitchFamily="34" charset="0"/>
              <a:buChar char="•"/>
            </a:pPr>
            <a:r>
              <a:rPr lang="en-US" dirty="0"/>
              <a:t>Leverage existing functionality as much as possible</a:t>
            </a:r>
          </a:p>
          <a:p>
            <a:pPr>
              <a:buFont typeface="Arial" panose="020B0604020202020204" pitchFamily="34" charset="0"/>
              <a:buChar char="•"/>
            </a:pPr>
            <a:r>
              <a:rPr lang="en-US" dirty="0"/>
              <a:t>Leverage predefined configuration content as much as possible</a:t>
            </a:r>
          </a:p>
          <a:p>
            <a:pPr>
              <a:buFont typeface="Arial" panose="020B0604020202020204" pitchFamily="34" charset="0"/>
              <a:buChar char="•"/>
            </a:pPr>
            <a:r>
              <a:rPr lang="en-US" dirty="0"/>
              <a:t>Utilize features available for multiple countries and commonly used SAP products</a:t>
            </a:r>
          </a:p>
        </p:txBody>
      </p:sp>
      <p:sp>
        <p:nvSpPr>
          <p:cNvPr id="4" name="Slide Number Placeholder 3">
            <a:extLst>
              <a:ext uri="{FF2B5EF4-FFF2-40B4-BE49-F238E27FC236}">
                <a16:creationId xmlns:a16="http://schemas.microsoft.com/office/drawing/2014/main" id="{49D120C5-E8ED-8FC1-F324-0AB196C523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Tree>
    <p:extLst>
      <p:ext uri="{BB962C8B-B14F-4D97-AF65-F5344CB8AC3E}">
        <p14:creationId xmlns:p14="http://schemas.microsoft.com/office/powerpoint/2010/main" val="286887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1B85-F458-482A-B630-8F80CFBEEA38}"/>
              </a:ext>
            </a:extLst>
          </p:cNvPr>
          <p:cNvSpPr>
            <a:spLocks noGrp="1"/>
          </p:cNvSpPr>
          <p:nvPr>
            <p:ph type="title"/>
          </p:nvPr>
        </p:nvSpPr>
        <p:spPr/>
        <p:txBody>
          <a:bodyPr/>
          <a:lstStyle/>
          <a:p>
            <a:r>
              <a:rPr lang="en-US" dirty="0"/>
              <a:t>Example of a standard functionality</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15E42A42-BE91-3CB0-6575-BA195C12BFB3}"/>
              </a:ext>
            </a:extLst>
          </p:cNvPr>
          <p:cNvPicPr>
            <a:picLocks noGrp="1" noChangeAspect="1"/>
          </p:cNvPicPr>
          <p:nvPr>
            <p:ph idx="1"/>
          </p:nvPr>
        </p:nvPicPr>
        <p:blipFill>
          <a:blip r:embed="rId2"/>
          <a:stretch>
            <a:fillRect/>
          </a:stretch>
        </p:blipFill>
        <p:spPr>
          <a:xfrm>
            <a:off x="1209700" y="2295204"/>
            <a:ext cx="7615324" cy="4019542"/>
          </a:xfrm>
          <a:ln>
            <a:solidFill>
              <a:schemeClr val="tx1"/>
            </a:solidFill>
          </a:ln>
        </p:spPr>
      </p:pic>
      <p:sp>
        <p:nvSpPr>
          <p:cNvPr id="4" name="Slide Number Placeholder 3">
            <a:extLst>
              <a:ext uri="{FF2B5EF4-FFF2-40B4-BE49-F238E27FC236}">
                <a16:creationId xmlns:a16="http://schemas.microsoft.com/office/drawing/2014/main" id="{49D120C5-E8ED-8FC1-F324-0AB196C523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7" name="TextBox 6">
            <a:extLst>
              <a:ext uri="{FF2B5EF4-FFF2-40B4-BE49-F238E27FC236}">
                <a16:creationId xmlns:a16="http://schemas.microsoft.com/office/drawing/2014/main" id="{8FB7FB9D-E2DF-A4DD-10DF-8E5EE77FD28F}"/>
              </a:ext>
            </a:extLst>
          </p:cNvPr>
          <p:cNvSpPr txBox="1"/>
          <p:nvPr/>
        </p:nvSpPr>
        <p:spPr>
          <a:xfrm>
            <a:off x="1209699" y="1770953"/>
            <a:ext cx="9945981" cy="524251"/>
          </a:xfrm>
          <a:prstGeom prst="rect">
            <a:avLst/>
          </a:prstGeom>
          <a:noFill/>
        </p:spPr>
        <p:txBody>
          <a:bodyPr wrap="square" rtlCol="0">
            <a:spAutoFit/>
          </a:bodyPr>
          <a:lstStyle/>
          <a:p>
            <a:r>
              <a:rPr lang="en-IN" dirty="0"/>
              <a:t>RenewAgra focuses on improving Supply Chain Management. Integrated Business Planning might be a functionality that we can consider.</a:t>
            </a:r>
          </a:p>
        </p:txBody>
      </p:sp>
    </p:spTree>
    <p:extLst>
      <p:ext uri="{BB962C8B-B14F-4D97-AF65-F5344CB8AC3E}">
        <p14:creationId xmlns:p14="http://schemas.microsoft.com/office/powerpoint/2010/main" val="3300146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Where are we? </a:t>
            </a:r>
            <a:endParaRPr dirty="0"/>
          </a:p>
        </p:txBody>
      </p:sp>
      <p:sp>
        <p:nvSpPr>
          <p:cNvPr id="3" name="Rectangle 2">
            <a:extLst>
              <a:ext uri="{FF2B5EF4-FFF2-40B4-BE49-F238E27FC236}">
                <a16:creationId xmlns:a16="http://schemas.microsoft.com/office/drawing/2014/main" id="{7044602F-4694-0E65-B9CA-EEB3F9F567D4}"/>
              </a:ext>
            </a:extLst>
          </p:cNvPr>
          <p:cNvSpPr/>
          <p:nvPr/>
        </p:nvSpPr>
        <p:spPr>
          <a:xfrm>
            <a:off x="3671309" y="2002466"/>
            <a:ext cx="1779639" cy="66367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Fit-to-Standard Workshop Preparation</a:t>
            </a:r>
          </a:p>
        </p:txBody>
      </p:sp>
      <p:sp>
        <p:nvSpPr>
          <p:cNvPr id="4" name="Rectangle 3">
            <a:extLst>
              <a:ext uri="{FF2B5EF4-FFF2-40B4-BE49-F238E27FC236}">
                <a16:creationId xmlns:a16="http://schemas.microsoft.com/office/drawing/2014/main" id="{6861333F-1991-EBD4-0161-EA7DFC5C6726}"/>
              </a:ext>
            </a:extLst>
          </p:cNvPr>
          <p:cNvSpPr/>
          <p:nvPr/>
        </p:nvSpPr>
        <p:spPr>
          <a:xfrm>
            <a:off x="6172819" y="2002465"/>
            <a:ext cx="1779639" cy="66367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Technical Solution Design – Initial Approach</a:t>
            </a:r>
          </a:p>
        </p:txBody>
      </p:sp>
      <p:sp>
        <p:nvSpPr>
          <p:cNvPr id="5" name="Rectangle 4">
            <a:extLst>
              <a:ext uri="{FF2B5EF4-FFF2-40B4-BE49-F238E27FC236}">
                <a16:creationId xmlns:a16="http://schemas.microsoft.com/office/drawing/2014/main" id="{9976E153-9C43-C517-D1C2-029A5486D3C4}"/>
              </a:ext>
            </a:extLst>
          </p:cNvPr>
          <p:cNvSpPr/>
          <p:nvPr/>
        </p:nvSpPr>
        <p:spPr>
          <a:xfrm>
            <a:off x="8674328" y="2007383"/>
            <a:ext cx="1779639" cy="6587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Feedback Incorporation</a:t>
            </a:r>
          </a:p>
        </p:txBody>
      </p:sp>
      <p:sp>
        <p:nvSpPr>
          <p:cNvPr id="6" name="Rectangle 5">
            <a:extLst>
              <a:ext uri="{FF2B5EF4-FFF2-40B4-BE49-F238E27FC236}">
                <a16:creationId xmlns:a16="http://schemas.microsoft.com/office/drawing/2014/main" id="{E32CAFAC-9993-5C61-C310-699A41EA0077}"/>
              </a:ext>
            </a:extLst>
          </p:cNvPr>
          <p:cNvSpPr/>
          <p:nvPr/>
        </p:nvSpPr>
        <p:spPr>
          <a:xfrm>
            <a:off x="3671309" y="3975550"/>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Redesign  and Finalization of Technical Solution Design</a:t>
            </a:r>
          </a:p>
        </p:txBody>
      </p:sp>
      <p:sp>
        <p:nvSpPr>
          <p:cNvPr id="7" name="Rectangle 6">
            <a:extLst>
              <a:ext uri="{FF2B5EF4-FFF2-40B4-BE49-F238E27FC236}">
                <a16:creationId xmlns:a16="http://schemas.microsoft.com/office/drawing/2014/main" id="{CB953C09-8510-E28B-15D0-3EAA44F4A85F}"/>
              </a:ext>
            </a:extLst>
          </p:cNvPr>
          <p:cNvSpPr/>
          <p:nvPr/>
        </p:nvSpPr>
        <p:spPr>
          <a:xfrm>
            <a:off x="6172819" y="3975548"/>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Q-Gate and Signoff</a:t>
            </a:r>
          </a:p>
        </p:txBody>
      </p:sp>
      <p:cxnSp>
        <p:nvCxnSpPr>
          <p:cNvPr id="11" name="Straight Arrow Connector 10">
            <a:extLst>
              <a:ext uri="{FF2B5EF4-FFF2-40B4-BE49-F238E27FC236}">
                <a16:creationId xmlns:a16="http://schemas.microsoft.com/office/drawing/2014/main" id="{337CD1F8-8914-4A6C-819D-BF6B46E504B3}"/>
              </a:ext>
            </a:extLst>
          </p:cNvPr>
          <p:cNvCxnSpPr>
            <a:cxnSpLocks/>
            <a:stCxn id="3" idx="3"/>
            <a:endCxn id="4" idx="1"/>
          </p:cNvCxnSpPr>
          <p:nvPr/>
        </p:nvCxnSpPr>
        <p:spPr>
          <a:xfrm>
            <a:off x="5450948" y="2334304"/>
            <a:ext cx="721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ED8B56A-C120-A087-49DB-0949D1F4EA3B}"/>
              </a:ext>
            </a:extLst>
          </p:cNvPr>
          <p:cNvCxnSpPr>
            <a:cxnSpLocks/>
            <a:stCxn id="4" idx="3"/>
            <a:endCxn id="5" idx="1"/>
          </p:cNvCxnSpPr>
          <p:nvPr/>
        </p:nvCxnSpPr>
        <p:spPr>
          <a:xfrm>
            <a:off x="7952458" y="2334304"/>
            <a:ext cx="721870" cy="2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27024A-AEDD-3B64-B7B6-9D4FA896CF36}"/>
              </a:ext>
            </a:extLst>
          </p:cNvPr>
          <p:cNvCxnSpPr>
            <a:cxnSpLocks/>
            <a:stCxn id="5" idx="2"/>
          </p:cNvCxnSpPr>
          <p:nvPr/>
        </p:nvCxnSpPr>
        <p:spPr>
          <a:xfrm flipH="1">
            <a:off x="9564147" y="2666142"/>
            <a:ext cx="1" cy="511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3A2AFEF-0AC7-B998-1BEA-6EB232273876}"/>
              </a:ext>
            </a:extLst>
          </p:cNvPr>
          <p:cNvCxnSpPr>
            <a:cxnSpLocks/>
          </p:cNvCxnSpPr>
          <p:nvPr/>
        </p:nvCxnSpPr>
        <p:spPr>
          <a:xfrm flipH="1">
            <a:off x="4561129" y="3156155"/>
            <a:ext cx="5003018" cy="21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D77793-7BA1-4730-6B92-01AEA2C73D04}"/>
              </a:ext>
            </a:extLst>
          </p:cNvPr>
          <p:cNvCxnSpPr>
            <a:cxnSpLocks/>
            <a:endCxn id="6" idx="0"/>
          </p:cNvCxnSpPr>
          <p:nvPr/>
        </p:nvCxnSpPr>
        <p:spPr>
          <a:xfrm>
            <a:off x="4561129" y="3177421"/>
            <a:ext cx="0" cy="79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28E6993-A484-55D2-FC9E-F97497A65B40}"/>
              </a:ext>
            </a:extLst>
          </p:cNvPr>
          <p:cNvCxnSpPr>
            <a:cxnSpLocks/>
            <a:stCxn id="6" idx="3"/>
            <a:endCxn id="7" idx="1"/>
          </p:cNvCxnSpPr>
          <p:nvPr/>
        </p:nvCxnSpPr>
        <p:spPr>
          <a:xfrm flipV="1">
            <a:off x="5450948" y="4410792"/>
            <a:ext cx="72187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Slide Number Placeholder 49">
            <a:extLst>
              <a:ext uri="{FF2B5EF4-FFF2-40B4-BE49-F238E27FC236}">
                <a16:creationId xmlns:a16="http://schemas.microsoft.com/office/drawing/2014/main" id="{BBD2F2AF-10A7-9604-CC91-5F91C463E5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16" name="Oval 15">
            <a:extLst>
              <a:ext uri="{FF2B5EF4-FFF2-40B4-BE49-F238E27FC236}">
                <a16:creationId xmlns:a16="http://schemas.microsoft.com/office/drawing/2014/main" id="{3AE9FF12-14EB-2EC9-D408-8B1D2DDCE8E5}"/>
              </a:ext>
            </a:extLst>
          </p:cNvPr>
          <p:cNvSpPr/>
          <p:nvPr/>
        </p:nvSpPr>
        <p:spPr>
          <a:xfrm>
            <a:off x="1335462" y="2079831"/>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cxnSp>
        <p:nvCxnSpPr>
          <p:cNvPr id="17" name="Straight Arrow Connector 16">
            <a:extLst>
              <a:ext uri="{FF2B5EF4-FFF2-40B4-BE49-F238E27FC236}">
                <a16:creationId xmlns:a16="http://schemas.microsoft.com/office/drawing/2014/main" id="{F89979FB-4E64-6F4B-C106-B8D2D7F4B8F6}"/>
              </a:ext>
            </a:extLst>
          </p:cNvPr>
          <p:cNvCxnSpPr>
            <a:cxnSpLocks/>
            <a:stCxn id="16" idx="6"/>
            <a:endCxn id="3" idx="1"/>
          </p:cNvCxnSpPr>
          <p:nvPr/>
        </p:nvCxnSpPr>
        <p:spPr>
          <a:xfrm flipV="1">
            <a:off x="2781489" y="2334304"/>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D0C867-60D6-6FC5-4D5D-8F2B0D9F2F3B}"/>
              </a:ext>
            </a:extLst>
          </p:cNvPr>
          <p:cNvCxnSpPr>
            <a:cxnSpLocks/>
          </p:cNvCxnSpPr>
          <p:nvPr/>
        </p:nvCxnSpPr>
        <p:spPr>
          <a:xfrm flipV="1">
            <a:off x="7957419" y="4409625"/>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1053791-DB3D-058F-4C8D-37C7D0F2A08C}"/>
              </a:ext>
            </a:extLst>
          </p:cNvPr>
          <p:cNvSpPr/>
          <p:nvPr/>
        </p:nvSpPr>
        <p:spPr>
          <a:xfrm>
            <a:off x="8847239" y="4153986"/>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
        <p:nvSpPr>
          <p:cNvPr id="34" name="Rectangle 33">
            <a:extLst>
              <a:ext uri="{FF2B5EF4-FFF2-40B4-BE49-F238E27FC236}">
                <a16:creationId xmlns:a16="http://schemas.microsoft.com/office/drawing/2014/main" id="{B6E57166-5E35-E258-C8E2-2F3FF1FD6E0F}"/>
              </a:ext>
            </a:extLst>
          </p:cNvPr>
          <p:cNvSpPr/>
          <p:nvPr/>
        </p:nvSpPr>
        <p:spPr>
          <a:xfrm>
            <a:off x="6043741" y="1901286"/>
            <a:ext cx="2037791" cy="85152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86137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3A75-C821-449A-D499-276032434AFE}"/>
              </a:ext>
            </a:extLst>
          </p:cNvPr>
          <p:cNvSpPr>
            <a:spLocks noGrp="1"/>
          </p:cNvSpPr>
          <p:nvPr>
            <p:ph type="title"/>
          </p:nvPr>
        </p:nvSpPr>
        <p:spPr/>
        <p:txBody>
          <a:bodyPr/>
          <a:lstStyle/>
          <a:p>
            <a:r>
              <a:rPr lang="en-US" dirty="0"/>
              <a:t>What will we do? CropCo</a:t>
            </a:r>
            <a:endParaRPr lang="en-IN" dirty="0"/>
          </a:p>
        </p:txBody>
      </p:sp>
      <p:sp>
        <p:nvSpPr>
          <p:cNvPr id="3" name="Text Placeholder 2">
            <a:extLst>
              <a:ext uri="{FF2B5EF4-FFF2-40B4-BE49-F238E27FC236}">
                <a16:creationId xmlns:a16="http://schemas.microsoft.com/office/drawing/2014/main" id="{78D9AD02-F9D5-9468-6728-945FEA358A20}"/>
              </a:ext>
            </a:extLst>
          </p:cNvPr>
          <p:cNvSpPr>
            <a:spLocks noGrp="1"/>
          </p:cNvSpPr>
          <p:nvPr>
            <p:ph type="body" idx="1"/>
          </p:nvPr>
        </p:nvSpPr>
        <p:spPr/>
        <p:txBody>
          <a:bodyPr/>
          <a:lstStyle/>
          <a:p>
            <a:pPr>
              <a:buFont typeface="Arial" panose="020B0604020202020204" pitchFamily="34" charset="0"/>
              <a:buChar char="•"/>
            </a:pPr>
            <a:r>
              <a:rPr lang="en-IN" dirty="0"/>
              <a:t>Farmer Agenda – Fiori mobile app for farmers, available on Android and iOS recent devices, machinery and truck schedules, irrigation and extreme weather alerts. Deployed on SAP BTP.</a:t>
            </a:r>
          </a:p>
          <a:p>
            <a:pPr>
              <a:buFont typeface="Arial" panose="020B0604020202020204" pitchFamily="34" charset="0"/>
              <a:buChar char="•"/>
            </a:pPr>
            <a:r>
              <a:rPr lang="en-IN" dirty="0"/>
              <a:t>Crop Planner – Analytical tools for CropCo Operation Managers: machinery availability optimization (allocation, relocation, maintenance), leveraged by current EnvoData infrastructure.</a:t>
            </a:r>
          </a:p>
          <a:p>
            <a:endParaRPr lang="en-IN" dirty="0"/>
          </a:p>
        </p:txBody>
      </p:sp>
      <p:sp>
        <p:nvSpPr>
          <p:cNvPr id="4" name="Slide Number Placeholder 3">
            <a:extLst>
              <a:ext uri="{FF2B5EF4-FFF2-40B4-BE49-F238E27FC236}">
                <a16:creationId xmlns:a16="http://schemas.microsoft.com/office/drawing/2014/main" id="{1AD277C0-92C8-33B3-4239-1441C67C79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Tree>
    <p:extLst>
      <p:ext uri="{BB962C8B-B14F-4D97-AF65-F5344CB8AC3E}">
        <p14:creationId xmlns:p14="http://schemas.microsoft.com/office/powerpoint/2010/main" val="160040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3A75-C821-449A-D499-276032434AFE}"/>
              </a:ext>
            </a:extLst>
          </p:cNvPr>
          <p:cNvSpPr>
            <a:spLocks noGrp="1"/>
          </p:cNvSpPr>
          <p:nvPr>
            <p:ph type="title"/>
          </p:nvPr>
        </p:nvSpPr>
        <p:spPr/>
        <p:txBody>
          <a:bodyPr/>
          <a:lstStyle/>
          <a:p>
            <a:r>
              <a:rPr lang="en-US" dirty="0"/>
              <a:t>What will we do? TransCorp</a:t>
            </a:r>
            <a:endParaRPr lang="en-IN" dirty="0"/>
          </a:p>
        </p:txBody>
      </p:sp>
      <p:sp>
        <p:nvSpPr>
          <p:cNvPr id="3" name="Text Placeholder 2">
            <a:extLst>
              <a:ext uri="{FF2B5EF4-FFF2-40B4-BE49-F238E27FC236}">
                <a16:creationId xmlns:a16="http://schemas.microsoft.com/office/drawing/2014/main" id="{78D9AD02-F9D5-9468-6728-945FEA358A20}"/>
              </a:ext>
            </a:extLst>
          </p:cNvPr>
          <p:cNvSpPr>
            <a:spLocks noGrp="1"/>
          </p:cNvSpPr>
          <p:nvPr>
            <p:ph type="body" idx="1"/>
          </p:nvPr>
        </p:nvSpPr>
        <p:spPr/>
        <p:txBody>
          <a:bodyPr/>
          <a:lstStyle/>
          <a:p>
            <a:pPr>
              <a:buFont typeface="Arial" panose="020B0604020202020204" pitchFamily="34" charset="0"/>
              <a:buChar char="•"/>
            </a:pPr>
            <a:r>
              <a:rPr lang="en-IN" dirty="0"/>
              <a:t>Fleet Calendar – Analytical tools for TransCorp Operation Managers: machinery availability optimization (allocation, relocation, maintenance), leveraged by current EnvoData infrastructure.</a:t>
            </a:r>
          </a:p>
          <a:p>
            <a:pPr>
              <a:buFont typeface="Arial" panose="020B0604020202020204" pitchFamily="34" charset="0"/>
              <a:buChar char="•"/>
            </a:pPr>
            <a:r>
              <a:rPr lang="en-IN" dirty="0"/>
              <a:t>Shipments Planner – Analytical tools for TransCorp Operation Managers with real-time decision support capabilities for monitoring fleet operations and advise on rerouting options, leveraged by current EnvoData infrastructure.</a:t>
            </a:r>
          </a:p>
          <a:p>
            <a:pPr>
              <a:buFont typeface="Arial" panose="020B0604020202020204" pitchFamily="34" charset="0"/>
              <a:buChar char="•"/>
            </a:pPr>
            <a:r>
              <a:rPr lang="en-IN" dirty="0"/>
              <a:t>Farmer Bookkeeper – Fiori mobile app for farmers – potential revenue, market trackers. Deployed on SAP BTP.</a:t>
            </a:r>
          </a:p>
        </p:txBody>
      </p:sp>
      <p:sp>
        <p:nvSpPr>
          <p:cNvPr id="4" name="Slide Number Placeholder 3">
            <a:extLst>
              <a:ext uri="{FF2B5EF4-FFF2-40B4-BE49-F238E27FC236}">
                <a16:creationId xmlns:a16="http://schemas.microsoft.com/office/drawing/2014/main" id="{2BD15A7F-D32E-10CE-1689-92F05347DF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Tree>
    <p:extLst>
      <p:ext uri="{BB962C8B-B14F-4D97-AF65-F5344CB8AC3E}">
        <p14:creationId xmlns:p14="http://schemas.microsoft.com/office/powerpoint/2010/main" val="2536221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3A75-C821-449A-D499-276032434AFE}"/>
              </a:ext>
            </a:extLst>
          </p:cNvPr>
          <p:cNvSpPr>
            <a:spLocks noGrp="1"/>
          </p:cNvSpPr>
          <p:nvPr>
            <p:ph type="title"/>
          </p:nvPr>
        </p:nvSpPr>
        <p:spPr/>
        <p:txBody>
          <a:bodyPr/>
          <a:lstStyle/>
          <a:p>
            <a:r>
              <a:rPr lang="en-US" dirty="0"/>
              <a:t>What will we do? EnvoData</a:t>
            </a:r>
            <a:endParaRPr lang="en-IN" dirty="0"/>
          </a:p>
        </p:txBody>
      </p:sp>
      <p:sp>
        <p:nvSpPr>
          <p:cNvPr id="3" name="Text Placeholder 2">
            <a:extLst>
              <a:ext uri="{FF2B5EF4-FFF2-40B4-BE49-F238E27FC236}">
                <a16:creationId xmlns:a16="http://schemas.microsoft.com/office/drawing/2014/main" id="{78D9AD02-F9D5-9468-6728-945FEA358A20}"/>
              </a:ext>
            </a:extLst>
          </p:cNvPr>
          <p:cNvSpPr>
            <a:spLocks noGrp="1"/>
          </p:cNvSpPr>
          <p:nvPr>
            <p:ph type="body" idx="1"/>
          </p:nvPr>
        </p:nvSpPr>
        <p:spPr/>
        <p:txBody>
          <a:bodyPr/>
          <a:lstStyle/>
          <a:p>
            <a:pPr>
              <a:buFont typeface="Arial" panose="020B0604020202020204" pitchFamily="34" charset="0"/>
              <a:buChar char="•"/>
            </a:pPr>
            <a:r>
              <a:rPr lang="en-US" dirty="0"/>
              <a:t>Farming Planner – Analytical tools for EnvoData Data Analysts Managers – integration of Geographical Information Systems with imagery provided by drones and weather data provided by drones and other organizations. Advanced forecasting and simulation activities for crop yields and extreme weather alerts (short-term threats like floods warning or mid-term threats like drought) leveraged by current EnvoData infrastructure.</a:t>
            </a:r>
          </a:p>
        </p:txBody>
      </p:sp>
      <p:sp>
        <p:nvSpPr>
          <p:cNvPr id="4" name="Slide Number Placeholder 3">
            <a:extLst>
              <a:ext uri="{FF2B5EF4-FFF2-40B4-BE49-F238E27FC236}">
                <a16:creationId xmlns:a16="http://schemas.microsoft.com/office/drawing/2014/main" id="{F3FFF88A-C687-9DF2-434D-CD28DECF86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Tree>
    <p:extLst>
      <p:ext uri="{BB962C8B-B14F-4D97-AF65-F5344CB8AC3E}">
        <p14:creationId xmlns:p14="http://schemas.microsoft.com/office/powerpoint/2010/main" val="2285832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3A75-C821-449A-D499-276032434AFE}"/>
              </a:ext>
            </a:extLst>
          </p:cNvPr>
          <p:cNvSpPr>
            <a:spLocks noGrp="1"/>
          </p:cNvSpPr>
          <p:nvPr>
            <p:ph type="title"/>
          </p:nvPr>
        </p:nvSpPr>
        <p:spPr/>
        <p:txBody>
          <a:bodyPr/>
          <a:lstStyle/>
          <a:p>
            <a:r>
              <a:rPr lang="en-US" dirty="0"/>
              <a:t>How ready are we?</a:t>
            </a:r>
            <a:endParaRPr lang="en-IN" dirty="0"/>
          </a:p>
        </p:txBody>
      </p:sp>
      <p:sp>
        <p:nvSpPr>
          <p:cNvPr id="3" name="Text Placeholder 2">
            <a:extLst>
              <a:ext uri="{FF2B5EF4-FFF2-40B4-BE49-F238E27FC236}">
                <a16:creationId xmlns:a16="http://schemas.microsoft.com/office/drawing/2014/main" id="{78D9AD02-F9D5-9468-6728-945FEA358A20}"/>
              </a:ext>
            </a:extLst>
          </p:cNvPr>
          <p:cNvSpPr>
            <a:spLocks noGrp="1"/>
          </p:cNvSpPr>
          <p:nvPr>
            <p:ph type="body" idx="1"/>
          </p:nvPr>
        </p:nvSpPr>
        <p:spPr/>
        <p:txBody>
          <a:bodyPr/>
          <a:lstStyle/>
          <a:p>
            <a:pPr>
              <a:buFont typeface="Arial" panose="020B0604020202020204" pitchFamily="34" charset="0"/>
              <a:buChar char="•"/>
            </a:pPr>
            <a:r>
              <a:rPr lang="en-US" dirty="0"/>
              <a:t>EnvoData – Provides up-to-date S/4HANA systems. Those can be the foundation for leveraging best practices (example Maintenance) and reduce time/efforts.</a:t>
            </a:r>
          </a:p>
          <a:p>
            <a:pPr>
              <a:buFont typeface="Arial" panose="020B0604020202020204" pitchFamily="34" charset="0"/>
              <a:buChar char="•"/>
            </a:pPr>
            <a:r>
              <a:rPr lang="en-US" dirty="0"/>
              <a:t>EnvoData – Provides business intelligent tools, and most important HANA environments. Therefore, data modeling can be achieved there. We need to check about the availability of HANA XSA and if XSA modeling tools are deployed and the system is loaded with accurate GIS data.</a:t>
            </a:r>
          </a:p>
          <a:p>
            <a:pPr>
              <a:buFont typeface="Arial" panose="020B0604020202020204" pitchFamily="34" charset="0"/>
              <a:buChar char="•"/>
            </a:pPr>
            <a:r>
              <a:rPr lang="en-US" dirty="0"/>
              <a:t>EnvoData – For data provisioning. We need to validate existing infrastructure, deployment of addons on HANA. For example, the EIM (Enterprise Information Management) family for transforming data and AFL (Application Information Libraries) to enhance algorithms.</a:t>
            </a:r>
          </a:p>
          <a:p>
            <a:pPr>
              <a:buFont typeface="Arial" panose="020B0604020202020204" pitchFamily="34" charset="0"/>
              <a:buChar char="•"/>
            </a:pPr>
            <a:r>
              <a:rPr lang="en-US" dirty="0"/>
              <a:t>Network and B2B communications – Recommend SAP BTP but also validate current VPN possibilities for remote data load and access to mobile app content.</a:t>
            </a:r>
          </a:p>
        </p:txBody>
      </p:sp>
      <p:sp>
        <p:nvSpPr>
          <p:cNvPr id="4" name="Slide Number Placeholder 3">
            <a:extLst>
              <a:ext uri="{FF2B5EF4-FFF2-40B4-BE49-F238E27FC236}">
                <a16:creationId xmlns:a16="http://schemas.microsoft.com/office/drawing/2014/main" id="{4503A1D6-4A1B-E919-8302-6B744A9A00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Tree>
    <p:extLst>
      <p:ext uri="{BB962C8B-B14F-4D97-AF65-F5344CB8AC3E}">
        <p14:creationId xmlns:p14="http://schemas.microsoft.com/office/powerpoint/2010/main" val="1124633881"/>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31fbadb-5215-4657-8cd0-66e907a8ae8a" xsi:nil="true"/>
    <lcf76f155ced4ddcb4097134ff3c332f xmlns="a2ed0cef-3a2d-40a6-90b0-1d334f8ecdca">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D936FB306F8DB41A799ACF908C7C4CB" ma:contentTypeVersion="16" ma:contentTypeDescription="Create a new document." ma:contentTypeScope="" ma:versionID="19635fc1aada0307b7e81ac7e512d3fa">
  <xsd:schema xmlns:xsd="http://www.w3.org/2001/XMLSchema" xmlns:xs="http://www.w3.org/2001/XMLSchema" xmlns:p="http://schemas.microsoft.com/office/2006/metadata/properties" xmlns:ns2="a2ed0cef-3a2d-40a6-90b0-1d334f8ecdca" xmlns:ns3="631fbadb-5215-4657-8cd0-66e907a8ae8a" targetNamespace="http://schemas.microsoft.com/office/2006/metadata/properties" ma:root="true" ma:fieldsID="031381bf049acfa6cee850d3371c02df" ns2:_="" ns3:_="">
    <xsd:import namespace="a2ed0cef-3a2d-40a6-90b0-1d334f8ecdca"/>
    <xsd:import namespace="631fbadb-5215-4657-8cd0-66e907a8ae8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ed0cef-3a2d-40a6-90b0-1d334f8ecd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fc8dc1-ab14-4a6b-8a4a-9f7f0b948a9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31fbadb-5215-4657-8cd0-66e907a8ae8a"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d90ccfa-17ec-4f09-83cb-84ffe74f4290}" ma:internalName="TaxCatchAll" ma:showField="CatchAllData" ma:web="631fbadb-5215-4657-8cd0-66e907a8ae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8F8D7E-074D-4024-8220-F352C7519D11}">
  <ds:schemaRefs>
    <ds:schemaRef ds:uri="http://purl.org/dc/elements/1.1/"/>
    <ds:schemaRef ds:uri="631fbadb-5215-4657-8cd0-66e907a8ae8a"/>
    <ds:schemaRef ds:uri="http://schemas.microsoft.com/office/2006/documentManagement/types"/>
    <ds:schemaRef ds:uri="http://schemas.microsoft.com/office/2006/metadata/properties"/>
    <ds:schemaRef ds:uri="http://schemas.microsoft.com/office/infopath/2007/PartnerControls"/>
    <ds:schemaRef ds:uri="http://purl.org/dc/dcmitype/"/>
    <ds:schemaRef ds:uri="http://purl.org/dc/terms/"/>
    <ds:schemaRef ds:uri="http://schemas.openxmlformats.org/package/2006/metadata/core-properties"/>
    <ds:schemaRef ds:uri="a2ed0cef-3a2d-40a6-90b0-1d334f8ecdca"/>
    <ds:schemaRef ds:uri="http://www.w3.org/XML/1998/namespace"/>
  </ds:schemaRefs>
</ds:datastoreItem>
</file>

<file path=customXml/itemProps2.xml><?xml version="1.0" encoding="utf-8"?>
<ds:datastoreItem xmlns:ds="http://schemas.openxmlformats.org/officeDocument/2006/customXml" ds:itemID="{A9BC64AE-D011-43C9-B034-8FE41488A819}">
  <ds:schemaRefs>
    <ds:schemaRef ds:uri="631fbadb-5215-4657-8cd0-66e907a8ae8a"/>
    <ds:schemaRef ds:uri="a2ed0cef-3a2d-40a6-90b0-1d334f8ecdc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A4A4CF4-3D9F-4D5A-B4BB-47AB4BBBBD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1493</Words>
  <Application>Microsoft Office PowerPoint</Application>
  <PresentationFormat>Widescreen</PresentationFormat>
  <Paragraphs>147</Paragraphs>
  <Slides>22</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Retrospect</vt:lpstr>
      <vt:lpstr>RenewAgra Technical Solution Design Exemplar</vt:lpstr>
      <vt:lpstr>Where are we? </vt:lpstr>
      <vt:lpstr>How does fit-to-standard work?</vt:lpstr>
      <vt:lpstr>Example of a standard functionality</vt:lpstr>
      <vt:lpstr>Where are we? </vt:lpstr>
      <vt:lpstr>What will we do? CropCo</vt:lpstr>
      <vt:lpstr>What will we do? TransCorp</vt:lpstr>
      <vt:lpstr>What will we do? EnvoData</vt:lpstr>
      <vt:lpstr>How ready are we?</vt:lpstr>
      <vt:lpstr>Where are we? </vt:lpstr>
      <vt:lpstr>Addressing customer feedback – 1/2</vt:lpstr>
      <vt:lpstr>Addressing customer feedback – 2/2</vt:lpstr>
      <vt:lpstr>Where are we? </vt:lpstr>
      <vt:lpstr>What will we do? CropCo</vt:lpstr>
      <vt:lpstr>What will we do? TransCorp</vt:lpstr>
      <vt:lpstr>What will we do? EnvoData</vt:lpstr>
      <vt:lpstr>RenewAgra – How ready are we?</vt:lpstr>
      <vt:lpstr>Where are we? </vt:lpstr>
      <vt:lpstr>RenewAgra – Product Backlog</vt:lpstr>
      <vt:lpstr>RenewAgra – Q-Gate Checklist</vt:lpstr>
      <vt:lpstr>RenewAgra – Lessons Learned</vt:lpstr>
      <vt:lpstr>Where are we?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RenewAgra Technical Solution Design Exemplar</dc:title>
  <dc:creator>Linda Scott</dc:creator>
  <cp:lastModifiedBy>Chitra P Nair</cp:lastModifiedBy>
  <cp:revision>1</cp:revision>
  <dcterms:created xsi:type="dcterms:W3CDTF">2022-12-03T14:16:29Z</dcterms:created>
  <dcterms:modified xsi:type="dcterms:W3CDTF">2022-12-21T15:07:20Z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0x010100ED936FB306F8DB41A799ACF908C7C4CB</vt:lpwstr>
  </property>
  <property fmtid="{D5CDD505-2E9C-101B-9397-08002B2CF9AE}" pid="3" name="MediaServiceImageTags">
    <vt:lpwstr/>
  </property>
</Properties>
</file>