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33"/>
  </p:notesMasterIdLst>
  <p:handoutMasterIdLst>
    <p:handoutMasterId r:id="rId34"/>
  </p:handoutMasterIdLst>
  <p:sldIdLst>
    <p:sldId id="447" r:id="rId6"/>
    <p:sldId id="344" r:id="rId7"/>
    <p:sldId id="364" r:id="rId8"/>
    <p:sldId id="450" r:id="rId9"/>
    <p:sldId id="451" r:id="rId10"/>
    <p:sldId id="452" r:id="rId11"/>
    <p:sldId id="420" r:id="rId12"/>
    <p:sldId id="423" r:id="rId13"/>
    <p:sldId id="413" r:id="rId14"/>
    <p:sldId id="265" r:id="rId15"/>
    <p:sldId id="402" r:id="rId16"/>
    <p:sldId id="439" r:id="rId17"/>
    <p:sldId id="434" r:id="rId18"/>
    <p:sldId id="416" r:id="rId19"/>
    <p:sldId id="430" r:id="rId20"/>
    <p:sldId id="429" r:id="rId21"/>
    <p:sldId id="448" r:id="rId22"/>
    <p:sldId id="382" r:id="rId23"/>
    <p:sldId id="441" r:id="rId24"/>
    <p:sldId id="449" r:id="rId25"/>
    <p:sldId id="374" r:id="rId26"/>
    <p:sldId id="445" r:id="rId27"/>
    <p:sldId id="421" r:id="rId28"/>
    <p:sldId id="380" r:id="rId29"/>
    <p:sldId id="379" r:id="rId30"/>
    <p:sldId id="387" r:id="rId31"/>
    <p:sldId id="390" r:id="rId3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6240" autoAdjust="0"/>
  </p:normalViewPr>
  <p:slideViewPr>
    <p:cSldViewPr snapToGrid="0" showGuides="1">
      <p:cViewPr varScale="1">
        <p:scale>
          <a:sx n="78" d="100"/>
          <a:sy n="78" d="100"/>
        </p:scale>
        <p:origin x="749" y="58"/>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12780759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www.sap.com/trademark"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sap.com/registration/contact.html" TargetMode="External"/><Relationship Id="rId11" Type="http://schemas.openxmlformats.org/officeDocument/2006/relationships/hyperlink" Target="https://twitter.com/sap" TargetMode="External"/><Relationship Id="rId5" Type="http://schemas.openxmlformats.org/officeDocument/2006/relationships/hyperlink" Target="https://unsplash.com/" TargetMode="External"/><Relationship Id="rId10" Type="http://schemas.openxmlformats.org/officeDocument/2006/relationships/image" Target="../media/image4.png"/><Relationship Id="rId4" Type="http://schemas.openxmlformats.org/officeDocument/2006/relationships/hyperlink" Target="https://unsplash.com/photos/KFIjzXYg1RM"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PRIVATE</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pic>
        <p:nvPicPr>
          <p:cNvPr id="4" name="Picture 3">
            <a:extLst>
              <a:ext uri="{FF2B5EF4-FFF2-40B4-BE49-F238E27FC236}">
                <a16:creationId xmlns:a16="http://schemas.microsoft.com/office/drawing/2014/main" id="{78FAF4FB-4C01-4736-B31D-7BA4BA732234}"/>
              </a:ext>
            </a:extLst>
          </p:cNvPr>
          <p:cNvPicPr>
            <a:picLocks noChangeAspect="1"/>
          </p:cNvPicPr>
          <p:nvPr userDrawn="1"/>
        </p:nvPicPr>
        <p:blipFill>
          <a:blip r:embed="rId3"/>
          <a:stretch>
            <a:fillRect/>
          </a:stretch>
        </p:blipFill>
        <p:spPr>
          <a:xfrm>
            <a:off x="165907" y="5908165"/>
            <a:ext cx="872635" cy="872635"/>
          </a:xfrm>
          <a:prstGeom prst="rect">
            <a:avLst/>
          </a:prstGeom>
        </p:spPr>
      </p:pic>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PRIVATE</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pic>
        <p:nvPicPr>
          <p:cNvPr id="8" name="Picture 7">
            <a:extLst>
              <a:ext uri="{FF2B5EF4-FFF2-40B4-BE49-F238E27FC236}">
                <a16:creationId xmlns:a16="http://schemas.microsoft.com/office/drawing/2014/main" id="{4CDBB149-8A71-4634-A717-724A6BA6F56F}"/>
              </a:ext>
            </a:extLst>
          </p:cNvPr>
          <p:cNvPicPr>
            <a:picLocks noChangeAspect="1"/>
          </p:cNvPicPr>
          <p:nvPr userDrawn="1"/>
        </p:nvPicPr>
        <p:blipFill>
          <a:blip r:embed="rId3"/>
          <a:stretch>
            <a:fillRect/>
          </a:stretch>
        </p:blipFill>
        <p:spPr>
          <a:xfrm>
            <a:off x="165907" y="5908165"/>
            <a:ext cx="872635" cy="872635"/>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2021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www.sap.com/trademark</a:t>
            </a:r>
            <a:r>
              <a:rPr lang="en-US" sz="800" kern="1200" dirty="0">
                <a:solidFill>
                  <a:schemeClr val="tx1"/>
                </a:solidFill>
                <a:latin typeface="Arial"/>
                <a:ea typeface="Arial Unicode MS" panose="020B0604020202020204" pitchFamily="34" charset="-128"/>
                <a:cs typeface="+mn-cs"/>
              </a:rPr>
              <a:t> for additional trademark information and notices.</a:t>
            </a:r>
          </a:p>
          <a:p>
            <a:pPr>
              <a:spcBef>
                <a:spcPts val="600"/>
              </a:spcBef>
            </a:pPr>
            <a:r>
              <a:rPr lang="en-US" sz="800" kern="1200" dirty="0">
                <a:solidFill>
                  <a:schemeClr val="tx1"/>
                </a:solidFill>
                <a:latin typeface="Arial"/>
                <a:ea typeface="Arial Unicode MS" panose="020B0604020202020204" pitchFamily="34" charset="-128"/>
                <a:cs typeface="+mn-cs"/>
              </a:rPr>
              <a:t>Cover image </a:t>
            </a:r>
            <a:r>
              <a:rPr lang="en-US" sz="800" kern="1200" dirty="0">
                <a:solidFill>
                  <a:schemeClr val="tx1"/>
                </a:solidFill>
                <a:latin typeface="+mn-lt"/>
                <a:ea typeface="Arial Unicode MS" panose="020B0604020202020204" pitchFamily="34" charset="-128"/>
                <a:cs typeface="+mn-cs"/>
              </a:rPr>
              <a:t>by </a:t>
            </a:r>
            <a:r>
              <a:rPr lang="en-US" sz="800" b="0" i="0" dirty="0">
                <a:solidFill>
                  <a:srgbClr val="767676"/>
                </a:solidFill>
                <a:effectLst/>
                <a:latin typeface="+mn-lt"/>
                <a:hlinkClick r:id="rId4"/>
              </a:rPr>
              <a:t>Jeremy Bishop</a:t>
            </a:r>
            <a:r>
              <a:rPr lang="en-US" sz="800" b="0" i="0" dirty="0">
                <a:solidFill>
                  <a:srgbClr val="111111"/>
                </a:solidFill>
                <a:effectLst/>
                <a:latin typeface="+mn-lt"/>
              </a:rPr>
              <a:t> on </a:t>
            </a:r>
            <a:r>
              <a:rPr lang="en-US" sz="800" b="0" i="0" dirty="0" err="1">
                <a:solidFill>
                  <a:srgbClr val="767676"/>
                </a:solidFill>
                <a:effectLst/>
                <a:latin typeface="+mn-lt"/>
                <a:hlinkClick r:id="rId5"/>
              </a:rPr>
              <a:t>Unsplash</a:t>
            </a:r>
            <a:r>
              <a:rPr lang="en-US" sz="800" b="0" i="0" dirty="0">
                <a:solidFill>
                  <a:srgbClr val="767676"/>
                </a:solidFill>
                <a:effectLst/>
                <a:latin typeface="+mn-lt"/>
              </a:rPr>
              <a:t>.</a:t>
            </a:r>
            <a:endParaRPr lang="en-US" sz="800" kern="1200" dirty="0">
              <a:solidFill>
                <a:schemeClr val="tx1"/>
              </a:solidFill>
              <a:latin typeface="+mn-lt"/>
              <a:ea typeface="Arial Unicode MS" panose="020B0604020202020204" pitchFamily="34" charset="-128"/>
              <a:cs typeface="+mn-cs"/>
            </a:endParaRPr>
          </a:p>
        </p:txBody>
      </p:sp>
      <p:sp>
        <p:nvSpPr>
          <p:cNvPr id="44" name="www.sap.com - contact SAP link">
            <a:hlinkClick r:id="rId6"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Linkedin icon with link">
            <a:hlinkClick r:id="rId7"/>
            <a:extLst>
              <a:ext uri="{FF2B5EF4-FFF2-40B4-BE49-F238E27FC236}">
                <a16:creationId xmlns:a16="http://schemas.microsoft.com/office/drawing/2014/main" id="{D03BED7D-4C1C-D348-B7EC-3275C42250B4}"/>
              </a:ext>
            </a:extLst>
          </p:cNvPr>
          <p:cNvPicPr>
            <a:picLocks noChangeAspect="1"/>
          </p:cNvPicPr>
          <p:nvPr userDrawn="1"/>
        </p:nvPicPr>
        <p:blipFill>
          <a:blip r:embed="rId8"/>
          <a:srcRect/>
          <a:stretch/>
        </p:blipFill>
        <p:spPr>
          <a:xfrm>
            <a:off x="2257487" y="1749959"/>
            <a:ext cx="361809" cy="361809"/>
          </a:xfrm>
          <a:prstGeom prst="rect">
            <a:avLst/>
          </a:prstGeom>
        </p:spPr>
      </p:pic>
      <p:pic>
        <p:nvPicPr>
          <p:cNvPr id="11" name="YouTube icon with link">
            <a:hlinkClick r:id="rId9"/>
            <a:extLst>
              <a:ext uri="{FF2B5EF4-FFF2-40B4-BE49-F238E27FC236}">
                <a16:creationId xmlns:a16="http://schemas.microsoft.com/office/drawing/2014/main" id="{4550E8CF-5571-DB45-85AB-8ACD63D7F0D9}"/>
              </a:ext>
            </a:extLst>
          </p:cNvPr>
          <p:cNvPicPr>
            <a:picLocks noChangeAspect="1"/>
          </p:cNvPicPr>
          <p:nvPr userDrawn="1"/>
        </p:nvPicPr>
        <p:blipFill>
          <a:blip r:embed="rId10"/>
          <a:srcRect/>
          <a:stretch/>
        </p:blipFill>
        <p:spPr>
          <a:xfrm>
            <a:off x="1666951" y="1749063"/>
            <a:ext cx="363600" cy="363600"/>
          </a:xfrm>
          <a:prstGeom prst="rect">
            <a:avLst/>
          </a:prstGeom>
        </p:spPr>
      </p:pic>
      <p:pic>
        <p:nvPicPr>
          <p:cNvPr id="12" name="Twitter icon with link">
            <a:hlinkClick r:id="rId11" tooltip="https://twitter.com/sap"/>
            <a:extLst>
              <a:ext uri="{FF2B5EF4-FFF2-40B4-BE49-F238E27FC236}">
                <a16:creationId xmlns:a16="http://schemas.microsoft.com/office/drawing/2014/main" id="{3A3DEA53-744B-5D49-B9C4-B3DD2B6F8890}"/>
              </a:ext>
            </a:extLst>
          </p:cNvPr>
          <p:cNvPicPr>
            <a:picLocks noChangeAspect="1"/>
          </p:cNvPicPr>
          <p:nvPr userDrawn="1"/>
        </p:nvPicPr>
        <p:blipFill>
          <a:blip r:embed="rId12"/>
          <a:srcRect/>
          <a:stretch/>
        </p:blipFill>
        <p:spPr>
          <a:xfrm>
            <a:off x="1078206" y="1749959"/>
            <a:ext cx="361809" cy="361809"/>
          </a:xfrm>
          <a:prstGeom prst="rect">
            <a:avLst/>
          </a:prstGeom>
        </p:spPr>
      </p:pic>
      <p:pic>
        <p:nvPicPr>
          <p:cNvPr id="13" name="Facebook icon with link">
            <a:hlinkClick r:id="rId13"/>
            <a:extLst>
              <a:ext uri="{FF2B5EF4-FFF2-40B4-BE49-F238E27FC236}">
                <a16:creationId xmlns:a16="http://schemas.microsoft.com/office/drawing/2014/main" id="{0574D7D9-99A0-C642-8DCC-BBDFBACB0C47}"/>
              </a:ext>
            </a:extLst>
          </p:cNvPr>
          <p:cNvPicPr>
            <a:picLocks noChangeAspect="1"/>
          </p:cNvPicPr>
          <p:nvPr userDrawn="1"/>
        </p:nvPicPr>
        <p:blipFill>
          <a:blip r:embed="rId14"/>
          <a:srcRect/>
          <a:stretch/>
        </p:blipFill>
        <p:spPr>
          <a:xfrm>
            <a:off x="487670" y="1749063"/>
            <a:ext cx="363600" cy="363600"/>
          </a:xfrm>
          <a:prstGeom prst="rect">
            <a:avLst/>
          </a:prstGeom>
        </p:spPr>
      </p:pic>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PRIVATE</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pic>
        <p:nvPicPr>
          <p:cNvPr id="11" name="Picture 10">
            <a:extLst>
              <a:ext uri="{FF2B5EF4-FFF2-40B4-BE49-F238E27FC236}">
                <a16:creationId xmlns:a16="http://schemas.microsoft.com/office/drawing/2014/main" id="{CBEC9800-DA33-498C-B9C3-6BE92B33FA1F}"/>
              </a:ext>
            </a:extLst>
          </p:cNvPr>
          <p:cNvPicPr>
            <a:picLocks noChangeAspect="1"/>
          </p:cNvPicPr>
          <p:nvPr userDrawn="1"/>
        </p:nvPicPr>
        <p:blipFill>
          <a:blip r:embed="rId3"/>
          <a:stretch>
            <a:fillRect/>
          </a:stretch>
        </p:blipFill>
        <p:spPr>
          <a:xfrm>
            <a:off x="165907" y="5908165"/>
            <a:ext cx="872635" cy="872635"/>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28616"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PRIVATE</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2021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28616"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PRIVATE</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2021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Dennis Lam, SAP</a:t>
            </a:r>
          </a:p>
          <a:p>
            <a:pPr lvl="0"/>
            <a:r>
              <a:rPr lang="en-US" dirty="0"/>
              <a:t>June, 2021</a:t>
            </a:r>
          </a:p>
        </p:txBody>
      </p:sp>
      <p:sp>
        <p:nvSpPr>
          <p:cNvPr id="8" name="Presentation Title"/>
          <p:cNvSpPr>
            <a:spLocks noGrp="1"/>
          </p:cNvSpPr>
          <p:nvPr>
            <p:ph type="title"/>
          </p:nvPr>
        </p:nvSpPr>
        <p:spPr bwMode="gray">
          <a:xfrm>
            <a:off x="288000" y="4024430"/>
            <a:ext cx="10899174" cy="997196"/>
          </a:xfrm>
        </p:spPr>
        <p:txBody>
          <a:bodyPr/>
          <a:lstStyle/>
          <a:p>
            <a:r>
              <a:rPr lang="en-US" dirty="0"/>
              <a:t>Data Analysis Report</a:t>
            </a:r>
            <a:br>
              <a:rPr lang="en-US" dirty="0"/>
            </a:br>
            <a:r>
              <a:rPr lang="en-US" dirty="0">
                <a:solidFill>
                  <a:schemeClr val="accent1"/>
                </a:solidFill>
              </a:rPr>
              <a:t>for Fond Rouge</a:t>
            </a:r>
            <a:endParaRPr lang="de-DE" dirty="0">
              <a:solidFill>
                <a:schemeClr val="accent1"/>
              </a:solidFill>
            </a:endParaRPr>
          </a:p>
        </p:txBody>
      </p:sp>
      <p:pic>
        <p:nvPicPr>
          <p:cNvPr id="6" name="Picture 5">
            <a:extLst>
              <a:ext uri="{FF2B5EF4-FFF2-40B4-BE49-F238E27FC236}">
                <a16:creationId xmlns:a16="http://schemas.microsoft.com/office/drawing/2014/main" id="{59C48A99-5EA8-4846-BE56-3ECB423E7A4A}"/>
              </a:ext>
            </a:extLst>
          </p:cNvPr>
          <p:cNvPicPr>
            <a:picLocks noChangeAspect="1"/>
          </p:cNvPicPr>
          <p:nvPr/>
        </p:nvPicPr>
        <p:blipFill rotWithShape="1">
          <a:blip r:embed="rId3"/>
          <a:srcRect t="40301" b="24549"/>
          <a:stretch/>
        </p:blipFill>
        <p:spPr>
          <a:xfrm>
            <a:off x="0" y="-5651"/>
            <a:ext cx="12195173" cy="3429000"/>
          </a:xfrm>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peaker"/>
          <p:cNvSpPr>
            <a:spLocks noGrp="1"/>
          </p:cNvSpPr>
          <p:nvPr>
            <p:ph type="subTitle" idx="1"/>
          </p:nvPr>
        </p:nvSpPr>
        <p:spPr bwMode="gray"/>
        <p:txBody>
          <a:bodyPr/>
          <a:lstStyle/>
          <a:p>
            <a:r>
              <a:rPr lang="en-US" dirty="0"/>
              <a:t>Speaker’s Name, SAP</a:t>
            </a:r>
          </a:p>
          <a:p>
            <a:pPr lvl="0"/>
            <a:r>
              <a:rPr lang="en-US" dirty="0"/>
              <a:t>Month 00, 2021</a:t>
            </a:r>
          </a:p>
        </p:txBody>
      </p:sp>
      <p:sp>
        <p:nvSpPr>
          <p:cNvPr id="11" name="Title"/>
          <p:cNvSpPr>
            <a:spLocks noGrp="1"/>
          </p:cNvSpPr>
          <p:nvPr>
            <p:ph type="title"/>
          </p:nvPr>
        </p:nvSpPr>
        <p:spPr bwMode="gray"/>
        <p:txBody>
          <a:bodyPr/>
          <a:lstStyle/>
          <a:p>
            <a:r>
              <a:rPr lang="en-US" dirty="0"/>
              <a:t>Data Analysis Report</a:t>
            </a:r>
            <a:br>
              <a:rPr lang="en-US" dirty="0"/>
            </a:br>
            <a:r>
              <a:rPr lang="en-US" dirty="0">
                <a:solidFill>
                  <a:schemeClr val="accent1"/>
                </a:solidFill>
              </a:rPr>
              <a:t>for Fond Rouge</a:t>
            </a:r>
            <a:endParaRPr lang="de-DE" dirty="0">
              <a:solidFill>
                <a:schemeClr val="accent1"/>
              </a:solidFill>
            </a:endParaRPr>
          </a:p>
        </p:txBody>
      </p:sp>
    </p:spTree>
    <p:extLst>
      <p:ext uri="{BB962C8B-B14F-4D97-AF65-F5344CB8AC3E}">
        <p14:creationId xmlns:p14="http://schemas.microsoft.com/office/powerpoint/2010/main" val="3316874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Speaker’s Name, SAP</a:t>
            </a:r>
          </a:p>
          <a:p>
            <a:pPr lvl="0"/>
            <a:r>
              <a:rPr lang="en-US" dirty="0"/>
              <a:t>Month 00, 2021</a:t>
            </a:r>
          </a:p>
        </p:txBody>
      </p:sp>
      <p:sp>
        <p:nvSpPr>
          <p:cNvPr id="8" name="Presentation Title"/>
          <p:cNvSpPr>
            <a:spLocks noGrp="1"/>
          </p:cNvSpPr>
          <p:nvPr>
            <p:ph type="title"/>
          </p:nvPr>
        </p:nvSpPr>
        <p:spPr bwMode="gray">
          <a:xfrm>
            <a:off x="288000" y="4024430"/>
            <a:ext cx="10899174" cy="997196"/>
          </a:xfrm>
        </p:spPr>
        <p:txBody>
          <a:bodyPr/>
          <a:lstStyle/>
          <a:p>
            <a:r>
              <a:rPr lang="en-US" dirty="0"/>
              <a:t>Data Analysis Report</a:t>
            </a:r>
            <a:br>
              <a:rPr lang="en-US" dirty="0"/>
            </a:br>
            <a:r>
              <a:rPr lang="en-US" dirty="0">
                <a:solidFill>
                  <a:schemeClr val="accent1"/>
                </a:solidFill>
              </a:rPr>
              <a:t>for Fond Rouge</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spTree>
    <p:extLst>
      <p:ext uri="{BB962C8B-B14F-4D97-AF65-F5344CB8AC3E}">
        <p14:creationId xmlns:p14="http://schemas.microsoft.com/office/powerpoint/2010/main" val="3395721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Speaker"/>
          <p:cNvSpPr>
            <a:spLocks noGrp="1"/>
          </p:cNvSpPr>
          <p:nvPr>
            <p:ph type="subTitle" idx="1"/>
          </p:nvPr>
        </p:nvSpPr>
        <p:spPr bwMode="gray"/>
        <p:txBody>
          <a:bodyPr/>
          <a:lstStyle/>
          <a:p>
            <a:r>
              <a:rPr lang="en-US" dirty="0"/>
              <a:t>Speaker’s Name, SAP</a:t>
            </a:r>
          </a:p>
          <a:p>
            <a:pPr lvl="0"/>
            <a:r>
              <a:rPr lang="en-US" dirty="0"/>
              <a:t>Month 00, 2021</a:t>
            </a:r>
          </a:p>
        </p:txBody>
      </p:sp>
      <p:sp>
        <p:nvSpPr>
          <p:cNvPr id="4" name="Title"/>
          <p:cNvSpPr>
            <a:spLocks noGrp="1"/>
          </p:cNvSpPr>
          <p:nvPr>
            <p:ph type="title"/>
          </p:nvPr>
        </p:nvSpPr>
        <p:spPr bwMode="gray"/>
        <p:txBody>
          <a:bodyPr/>
          <a:lstStyle/>
          <a:p>
            <a:r>
              <a:rPr lang="en-US" dirty="0"/>
              <a:t>Data Analysis Report</a:t>
            </a:r>
            <a:br>
              <a:rPr lang="en-US" dirty="0"/>
            </a:br>
            <a:r>
              <a:rPr lang="en-US" dirty="0">
                <a:solidFill>
                  <a:schemeClr val="accent1"/>
                </a:solidFill>
              </a:rPr>
              <a:t>for Fond Rouge</a:t>
            </a:r>
            <a:endParaRPr lang="de-DE" dirty="0">
              <a:solidFill>
                <a:schemeClr val="accent1"/>
              </a:solidFill>
            </a:endParaRPr>
          </a:p>
        </p:txBody>
      </p:sp>
      <p:pic>
        <p:nvPicPr>
          <p:cNvPr id="5" name="Pictogram" descr="Example of an pictogram" title="Pictogram for title slide"/>
          <p:cNvPicPr>
            <a:picLocks noGrp="1" noChangeAspect="1"/>
          </p:cNvPicPr>
          <p:nvPr>
            <p:ph type="pic" sz="quarter" idx="16"/>
          </p:nvPr>
        </p:nvPicPr>
        <p:blipFill>
          <a:blip r:embed="rId2"/>
          <a:srcRect t="16" b="16"/>
          <a:stretch>
            <a:fillRect/>
          </a:stretch>
        </p:blipFill>
        <p:spPr bwMode="gray"/>
      </p:pic>
    </p:spTree>
    <p:extLst>
      <p:ext uri="{BB962C8B-B14F-4D97-AF65-F5344CB8AC3E}">
        <p14:creationId xmlns:p14="http://schemas.microsoft.com/office/powerpoint/2010/main" val="1786748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dirty="0"/>
              <a:t>Divider </a:t>
            </a:r>
            <a:r>
              <a:rPr lang="en-US" dirty="0">
                <a:solidFill>
                  <a:schemeClr val="accent1"/>
                </a:solidFill>
              </a:rPr>
              <a:t>page</a:t>
            </a:r>
          </a:p>
        </p:txBody>
      </p:sp>
    </p:spTree>
    <p:extLst>
      <p:ext uri="{BB962C8B-B14F-4D97-AF65-F5344CB8AC3E}">
        <p14:creationId xmlns:p14="http://schemas.microsoft.com/office/powerpoint/2010/main" val="799205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Divider </a:t>
            </a:r>
            <a:r>
              <a:rPr lang="en-US" dirty="0">
                <a:solidFill>
                  <a:schemeClr val="accent1"/>
                </a:solidFill>
              </a:rPr>
              <a:t>page</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515423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Divider </a:t>
            </a:r>
            <a:r>
              <a:rPr lang="en-US" dirty="0">
                <a:solidFill>
                  <a:schemeClr val="accent1"/>
                </a:solidFill>
              </a:rPr>
              <a:t>page</a:t>
            </a:r>
            <a:endParaRPr lang="en-US" dirty="0"/>
          </a:p>
        </p:txBody>
      </p:sp>
      <p:pic>
        <p:nvPicPr>
          <p:cNvPr id="7" name="Divider Image Placeholder">
            <a:extLst>
              <a:ext uri="{FF2B5EF4-FFF2-40B4-BE49-F238E27FC236}">
                <a16:creationId xmlns:a16="http://schemas.microsoft.com/office/drawing/2014/main" id="{3FEADB84-4FA8-4F63-8117-D5AD2F9BF195}"/>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prstGeom prst="rect">
            <a:avLst/>
          </a:prstGeom>
        </p:spPr>
      </p:pic>
    </p:spTree>
    <p:extLst>
      <p:ext uri="{BB962C8B-B14F-4D97-AF65-F5344CB8AC3E}">
        <p14:creationId xmlns:p14="http://schemas.microsoft.com/office/powerpoint/2010/main" val="1693693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992388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p:txBody>
          <a:bodyPr/>
          <a:lstStyle/>
          <a:p>
            <a:r>
              <a:rPr lang="en-US" dirty="0"/>
              <a:t>Insert page title (sentence case)</a:t>
            </a:r>
          </a:p>
        </p:txBody>
      </p:sp>
      <p:grpSp>
        <p:nvGrpSpPr>
          <p:cNvPr id="9" name="Group 8">
            <a:extLst>
              <a:ext uri="{FF2B5EF4-FFF2-40B4-BE49-F238E27FC236}">
                <a16:creationId xmlns:a16="http://schemas.microsoft.com/office/drawing/2014/main" id="{5BF28123-76F7-49B1-8B0B-20245CD7853F}"/>
              </a:ext>
            </a:extLst>
          </p:cNvPr>
          <p:cNvGrpSpPr/>
          <p:nvPr/>
        </p:nvGrpSpPr>
        <p:grpSpPr>
          <a:xfrm>
            <a:off x="2626973" y="1620000"/>
            <a:ext cx="3118507" cy="3874789"/>
            <a:chOff x="2626973" y="1620000"/>
            <a:chExt cx="3118507" cy="3874789"/>
          </a:xfrm>
        </p:grpSpPr>
        <p:sp>
          <p:nvSpPr>
            <p:cNvPr id="5" name="Information to list level button" descr="Description of the list level funcionality while working with text placeholders" title="Description list level buttons"/>
            <p:cNvSpPr/>
            <p:nvPr/>
          </p:nvSpPr>
          <p:spPr bwMode="gray">
            <a:xfrm>
              <a:off x="2626973" y="1620000"/>
              <a:ext cx="3118507" cy="3874789"/>
            </a:xfrm>
            <a:prstGeom prst="roundRect">
              <a:avLst>
                <a:gd name="adj" fmla="val 5631"/>
              </a:avLst>
            </a:prstGeom>
            <a:solidFill>
              <a:srgbClr val="FFFF00"/>
            </a:solidFill>
            <a:ln w="6350" algn="ctr">
              <a:noFill/>
              <a:miter lim="800000"/>
              <a:headEnd/>
              <a:tailEnd/>
            </a:ln>
          </p:spPr>
          <p:txBody>
            <a:bodyPr lIns="90000" tIns="72000" rIns="90000" bIns="72000" rtlCol="0" anchor="t" anchorCtr="0"/>
            <a:lstStyle/>
            <a:p>
              <a:pPr>
                <a:spcBef>
                  <a:spcPts val="600"/>
                </a:spcBef>
                <a:buClr>
                  <a:schemeClr val="accent1"/>
                </a:buClr>
                <a:buSzPct val="80000"/>
                <a:defRPr/>
              </a:pPr>
              <a:r>
                <a:rPr lang="en-US" sz="1000" b="1" kern="0" dirty="0">
                  <a:ea typeface="Arial Unicode MS" pitchFamily="34" charset="-128"/>
                  <a:cs typeface="Arial Unicode MS" pitchFamily="34" charset="-128"/>
                  <a:sym typeface="Arial"/>
                </a:rPr>
                <a:t>NOTE: </a:t>
              </a:r>
              <a:r>
                <a:rPr lang="en-US" sz="1000" kern="0" dirty="0">
                  <a:ea typeface="Arial Unicode MS" pitchFamily="34" charset="-128"/>
                  <a:cs typeface="Arial Unicode MS" pitchFamily="34" charset="-128"/>
                  <a:sym typeface="Arial"/>
                </a:rPr>
                <a:t>Delete the yellow stickers when finished.</a:t>
              </a:r>
            </a:p>
            <a:p>
              <a:pPr>
                <a:spcBef>
                  <a:spcPts val="600"/>
                </a:spcBef>
                <a:buClr>
                  <a:schemeClr val="accent1"/>
                </a:buClr>
                <a:buSzPct val="80000"/>
                <a:defRPr/>
              </a:pPr>
              <a:r>
                <a:rPr lang="en-US" sz="1000" dirty="0"/>
                <a:t>The text placeholders have different, preformatted text levels. Each level has different formatting </a:t>
              </a:r>
              <a:br>
                <a:rPr lang="en-US" sz="1000" dirty="0"/>
              </a:br>
              <a:r>
                <a:rPr lang="en-US" sz="1000" dirty="0"/>
                <a:t>(font size, indent, bullet).</a:t>
              </a:r>
            </a:p>
            <a:p>
              <a:pPr>
                <a:spcBef>
                  <a:spcPts val="600"/>
                </a:spcBef>
                <a:buClr>
                  <a:schemeClr val="accent1"/>
                </a:buClr>
                <a:buSzPct val="80000"/>
                <a:defRPr/>
              </a:pPr>
              <a:r>
                <a:rPr lang="en-US" sz="1000" dirty="0"/>
                <a:t>To jump between the preformatted text levels, use the </a:t>
              </a:r>
              <a:r>
                <a:rPr lang="en-US" sz="1000" i="1" dirty="0"/>
                <a:t>Increase</a:t>
              </a:r>
              <a:r>
                <a:rPr lang="en-US" sz="1000" dirty="0"/>
                <a:t> </a:t>
              </a:r>
              <a:r>
                <a:rPr lang="en-US" sz="1000" i="1" dirty="0"/>
                <a:t>List Level </a:t>
              </a:r>
              <a:r>
                <a:rPr lang="en-US" sz="1000" dirty="0"/>
                <a:t>and </a:t>
              </a:r>
              <a:r>
                <a:rPr lang="en-US" sz="1000" i="1" dirty="0"/>
                <a:t>Decrease</a:t>
              </a:r>
              <a:r>
                <a:rPr lang="en-US" sz="1000" dirty="0"/>
                <a:t> </a:t>
              </a:r>
              <a:r>
                <a:rPr lang="en-US" sz="1000" i="1" dirty="0"/>
                <a:t>List Level </a:t>
              </a:r>
              <a:r>
                <a:rPr lang="en-US" sz="1000" dirty="0"/>
                <a:t>buttons in the </a:t>
              </a:r>
              <a:r>
                <a:rPr lang="en-US" sz="1000" i="1" dirty="0"/>
                <a:t>Paragraph</a:t>
              </a:r>
              <a:r>
                <a:rPr lang="en-US" sz="1000" dirty="0"/>
                <a:t> toolbar.</a:t>
              </a:r>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marL="136525" indent="-136525">
                <a:spcBef>
                  <a:spcPts val="1200"/>
                </a:spcBef>
                <a:buClr>
                  <a:schemeClr val="tx1"/>
                </a:buClr>
                <a:buSzPct val="100000"/>
                <a:buFont typeface="Arial" panose="020B0604020202020204" pitchFamily="34" charset="0"/>
                <a:buChar char="•"/>
                <a:defRPr/>
              </a:pPr>
              <a:r>
                <a:rPr lang="en-US" sz="1000" dirty="0"/>
                <a:t>Type your text in the placeholder.</a:t>
              </a:r>
            </a:p>
            <a:p>
              <a:pPr marL="136525" indent="-136525">
                <a:spcBef>
                  <a:spcPts val="600"/>
                </a:spcBef>
                <a:buClr>
                  <a:schemeClr val="tx1"/>
                </a:buClr>
                <a:buSzPct val="100000"/>
                <a:buFont typeface="Arial" panose="020B0604020202020204" pitchFamily="34" charset="0"/>
                <a:buChar char="•"/>
                <a:defRPr/>
              </a:pPr>
              <a:r>
                <a:rPr lang="en-US" sz="1000" dirty="0"/>
                <a:t>Click </a:t>
              </a:r>
              <a:r>
                <a:rPr lang="en-US" sz="1000" i="1" dirty="0"/>
                <a:t>the Increase List Level </a:t>
              </a:r>
              <a:r>
                <a:rPr lang="en-US" sz="1000" dirty="0"/>
                <a:t>button in the </a:t>
              </a:r>
              <a:r>
                <a:rPr lang="en-US" sz="1000" i="1" dirty="0"/>
                <a:t>Paragraph</a:t>
              </a:r>
              <a:r>
                <a:rPr lang="en-US" sz="1000" dirty="0"/>
                <a:t> toolbar to go to the next level.</a:t>
              </a:r>
            </a:p>
            <a:p>
              <a:pPr marL="136525" indent="-136525">
                <a:spcBef>
                  <a:spcPts val="600"/>
                </a:spcBef>
                <a:buClr>
                  <a:schemeClr val="tx1"/>
                </a:buClr>
                <a:buSzPct val="100000"/>
                <a:buFont typeface="Arial" panose="020B0604020202020204" pitchFamily="34" charset="0"/>
                <a:buChar char="•"/>
                <a:defRPr/>
              </a:pPr>
              <a:r>
                <a:rPr lang="en-US" sz="1000" dirty="0"/>
                <a:t>If you need a bullet list, choose level 2. </a:t>
              </a:r>
            </a:p>
            <a:p>
              <a:pPr marL="0" indent="0">
                <a:spcBef>
                  <a:spcPts val="600"/>
                </a:spcBef>
                <a:buClr>
                  <a:schemeClr val="bg1"/>
                </a:buClr>
                <a:buSzPct val="100000"/>
                <a:buFont typeface="Arial" panose="020B0604020202020204" pitchFamily="34" charset="0"/>
                <a:buNone/>
                <a:defRPr/>
              </a:pPr>
              <a:r>
                <a:rPr lang="en-US" sz="1000" dirty="0"/>
                <a:t>Avoid working with spaces, other bullets, or bullets in the wrong level. Only when you use the right levels it is possible to reset the slide layout.</a:t>
              </a:r>
            </a:p>
          </p:txBody>
        </p:sp>
        <p:pic>
          <p:nvPicPr>
            <p:cNvPr id="6" name="List level button" descr="Screenshot list level buttons" title="Screenshot list level buttons"/>
            <p:cNvPicPr>
              <a:picLocks noChangeAspect="1"/>
            </p:cNvPicPr>
            <p:nvPr/>
          </p:nvPicPr>
          <p:blipFill rotWithShape="1">
            <a:blip r:embed="rId2"/>
            <a:srcRect l="1094"/>
            <a:stretch/>
          </p:blipFill>
          <p:spPr bwMode="gray">
            <a:xfrm>
              <a:off x="2790065" y="3002260"/>
              <a:ext cx="2826492" cy="901766"/>
            </a:xfrm>
            <a:prstGeom prst="rect">
              <a:avLst/>
            </a:prstGeom>
          </p:spPr>
        </p:pic>
        <p:sp>
          <p:nvSpPr>
            <p:cNvPr id="7" name="Highlight list level button" descr="Rectangle for highliting list level buttons " title="Rectangle"/>
            <p:cNvSpPr/>
            <p:nvPr/>
          </p:nvSpPr>
          <p:spPr bwMode="gray">
            <a:xfrm>
              <a:off x="3415863" y="3053531"/>
              <a:ext cx="543560" cy="311592"/>
            </a:xfrm>
            <a:prstGeom prst="rect">
              <a:avLst/>
            </a:prstGeom>
            <a:noFill/>
            <a:ln w="28575"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886438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a:extLst>
              <a:ext uri="{FF2B5EF4-FFF2-40B4-BE49-F238E27FC236}">
                <a16:creationId xmlns:a16="http://schemas.microsoft.com/office/drawing/2014/main" id="{FD8B0406-B42D-4E48-A077-1006CEECE8B8}"/>
              </a:ext>
            </a:extLst>
          </p:cNvPr>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
        <p:nvSpPr>
          <p:cNvPr id="3" name="Title">
            <a:extLst>
              <a:ext uri="{FF2B5EF4-FFF2-40B4-BE49-F238E27FC236}">
                <a16:creationId xmlns:a16="http://schemas.microsoft.com/office/drawing/2014/main" id="{D36C6BFD-B684-44BB-8F4D-37456D097F1B}"/>
              </a:ext>
            </a:extLst>
          </p:cNvPr>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4007524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r>
              <a:rPr lang="en-US" sz="2800" dirty="0"/>
              <a:t>Background Information</a:t>
            </a:r>
          </a:p>
          <a:p>
            <a:pPr marL="0" lvl="1" indent="0">
              <a:buNone/>
            </a:pPr>
            <a:endParaRPr lang="en-US" dirty="0"/>
          </a:p>
          <a:p>
            <a:pPr marL="0" lvl="1" indent="0">
              <a:buNone/>
            </a:pPr>
            <a:r>
              <a:rPr lang="en-US" sz="2800" dirty="0"/>
              <a:t>Data Sources Used</a:t>
            </a:r>
          </a:p>
          <a:p>
            <a:pPr marL="0" lvl="1" indent="0">
              <a:buNone/>
            </a:pPr>
            <a:endParaRPr lang="en-US" sz="2800" dirty="0"/>
          </a:p>
          <a:p>
            <a:pPr marL="0" lvl="1" indent="0">
              <a:buNone/>
            </a:pPr>
            <a:r>
              <a:rPr lang="en-US" sz="2800" dirty="0"/>
              <a:t>Data Analysis Results for US region</a:t>
            </a:r>
          </a:p>
          <a:p>
            <a:pPr marL="0" lvl="1" indent="0">
              <a:buNone/>
            </a:pPr>
            <a:endParaRPr lang="en-US" sz="2800" dirty="0"/>
          </a:p>
          <a:p>
            <a:pPr marL="0" lvl="1" indent="0">
              <a:buNone/>
            </a:pPr>
            <a:r>
              <a:rPr lang="en-US" sz="2800" dirty="0"/>
              <a:t>Recommendation</a:t>
            </a:r>
          </a:p>
          <a:p>
            <a:pPr marL="0" lvl="1" indent="0">
              <a:buNone/>
            </a:pPr>
            <a:endParaRPr lang="en-US" sz="2800" dirty="0"/>
          </a:p>
          <a:p>
            <a:pPr marL="0" lvl="1" indent="0">
              <a:buNone/>
            </a:pPr>
            <a:r>
              <a:rPr lang="en-US" sz="2800" dirty="0"/>
              <a:t>Q&amp;A Session</a:t>
            </a:r>
          </a:p>
        </p:txBody>
      </p:sp>
      <p:sp>
        <p:nvSpPr>
          <p:cNvPr id="2" name="Agenda"/>
          <p:cNvSpPr>
            <a:spLocks noGrp="1"/>
          </p:cNvSpPr>
          <p:nvPr>
            <p:ph type="title"/>
          </p:nvPr>
        </p:nvSpPr>
        <p:spPr bwMode="gray">
          <a:xfrm>
            <a:off x="504001" y="504000"/>
            <a:ext cx="11186476" cy="615553"/>
          </a:xfrm>
        </p:spPr>
        <p:txBody>
          <a:bodyPr/>
          <a:lstStyle/>
          <a:p>
            <a:r>
              <a:rPr lang="en-US" sz="4000" dirty="0">
                <a:solidFill>
                  <a:schemeClr val="accent1"/>
                </a:solidFill>
              </a:rPr>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a:xfrm>
            <a:off x="504001" y="504000"/>
            <a:ext cx="11186476" cy="646331"/>
          </a:xfrm>
        </p:spPr>
        <p:txBody>
          <a:bodyPr/>
          <a:lstStyle/>
          <a:p>
            <a:r>
              <a:rPr lang="en-US" dirty="0"/>
              <a:t>Insert page title (sentence case)</a:t>
            </a:r>
            <a:br>
              <a:rPr lang="en-US" dirty="0"/>
            </a:br>
            <a:r>
              <a:rPr lang="en-US" sz="1800" b="0" dirty="0" err="1"/>
              <a:t>Subheadline</a:t>
            </a:r>
            <a:endParaRPr lang="en-US" b="0" dirty="0"/>
          </a:p>
        </p:txBody>
      </p:sp>
    </p:spTree>
    <p:extLst>
      <p:ext uri="{BB962C8B-B14F-4D97-AF65-F5344CB8AC3E}">
        <p14:creationId xmlns:p14="http://schemas.microsoft.com/office/powerpoint/2010/main" val="1196408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3295641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2010228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ext Placeholder column 3"/>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3" name="Picture Placeholder 3" descr="Image placeholder 3/3" title="Image placeholder 3/3"/>
          <p:cNvSpPr>
            <a:spLocks noGrp="1"/>
          </p:cNvSpPr>
          <p:nvPr>
            <p:ph type="pic" sz="quarter" idx="14"/>
          </p:nvPr>
        </p:nvSpPr>
        <p:spPr bwMode="gray"/>
      </p:sp>
      <p:sp>
        <p:nvSpPr>
          <p:cNvPr id="14" name="Text Placeholder column 2"/>
          <p:cNvSpPr>
            <a:spLocks noGrp="1"/>
          </p:cNvSpPr>
          <p:nvPr>
            <p:ph type="body" sz="quarter" idx="15"/>
          </p:nvPr>
        </p:nvSpPr>
        <p:spPr bwMode="gray"/>
        <p:txBody>
          <a:bodyPr/>
          <a:lstStyle/>
          <a:p>
            <a:pPr lvl="0"/>
            <a:r>
              <a:rPr lang="en-US" dirty="0"/>
              <a:t>First level</a:t>
            </a:r>
          </a:p>
          <a:p>
            <a:pPr lvl="1"/>
            <a:r>
              <a:rPr lang="en-US" dirty="0"/>
              <a:t>Second level</a:t>
            </a:r>
          </a:p>
        </p:txBody>
      </p:sp>
      <p:sp>
        <p:nvSpPr>
          <p:cNvPr id="15" name="Picture Placeholder 2" descr="Image placeholder 2/3" title="Image placeholder 2/3"/>
          <p:cNvSpPr>
            <a:spLocks noGrp="1"/>
          </p:cNvSpPr>
          <p:nvPr>
            <p:ph type="pic" sz="quarter" idx="16"/>
          </p:nvPr>
        </p:nvSpPr>
        <p:spPr bwMode="gray"/>
      </p:sp>
      <p:sp>
        <p:nvSpPr>
          <p:cNvPr id="10"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1" name="Picture Placeholder 1" descr="Image placeholder 1/3" title="Image placeholder 1/3"/>
          <p:cNvSpPr>
            <a:spLocks noGrp="1"/>
          </p:cNvSpPr>
          <p:nvPr>
            <p:ph type="pic" sz="quarter" idx="12"/>
          </p:nvPr>
        </p:nvSpPr>
        <p:spPr bwMode="gra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175416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dirty="0"/>
              <a:t>First level</a:t>
            </a:r>
          </a:p>
          <a:p>
            <a:pPr lvl="1"/>
            <a:r>
              <a:rPr lang="en-US" dirty="0"/>
              <a:t>Second level</a:t>
            </a:r>
          </a:p>
          <a:p>
            <a:pPr lvl="2"/>
            <a:r>
              <a:rPr lang="en-US" dirty="0"/>
              <a:t>Third level</a:t>
            </a:r>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468716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4154867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 Placeholder column 2"/>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8" name="Text Placeholder column 1"/>
          <p:cNvSpPr>
            <a:spLocks noGrp="1"/>
          </p:cNvSpPr>
          <p:nvPr>
            <p:ph type="body" sz="quarter" idx="10"/>
          </p:nvPr>
        </p:nvSpPr>
        <p:spPr bwMode="gray"/>
        <p:txBody>
          <a:bodyPr/>
          <a:lstStyle/>
          <a:p>
            <a:pPr lvl="0"/>
            <a:r>
              <a:rPr lang="en-US"/>
              <a:t>First level</a:t>
            </a:r>
          </a:p>
          <a:p>
            <a:pPr lvl="1"/>
            <a:r>
              <a:rPr lang="en-US"/>
              <a:t>Second level</a:t>
            </a:r>
          </a:p>
          <a:p>
            <a:pPr lvl="2"/>
            <a:r>
              <a:rPr lang="en-US"/>
              <a:t>Third level</a:t>
            </a:r>
            <a:endParaRPr lang="en-US" dirty="0"/>
          </a:p>
        </p:txBody>
      </p:sp>
      <p:sp>
        <p:nvSpPr>
          <p:cNvPr id="7"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854015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column 3"/>
          <p:cNvSpPr>
            <a:spLocks noGrp="1"/>
          </p:cNvSpPr>
          <p:nvPr>
            <p:ph type="body" sz="quarter" idx="13"/>
          </p:nvPr>
        </p:nvSpPr>
        <p:spPr bwMode="gray"/>
        <p:txBody>
          <a:bodyPr/>
          <a:lstStyle/>
          <a:p>
            <a:pPr lvl="0"/>
            <a:r>
              <a:rPr lang="en-US"/>
              <a:t>First level</a:t>
            </a:r>
          </a:p>
          <a:p>
            <a:pPr lvl="1"/>
            <a:r>
              <a:rPr lang="en-US"/>
              <a:t>Second level</a:t>
            </a:r>
          </a:p>
          <a:p>
            <a:pPr lvl="2"/>
            <a:r>
              <a:rPr lang="en-US"/>
              <a:t>Third level</a:t>
            </a:r>
            <a:endParaRPr lang="en-US" dirty="0"/>
          </a:p>
        </p:txBody>
      </p:sp>
      <p:sp>
        <p:nvSpPr>
          <p:cNvPr id="4" name="Text Placeholder column 2"/>
          <p:cNvSpPr>
            <a:spLocks noGrp="1"/>
          </p:cNvSpPr>
          <p:nvPr>
            <p:ph type="body" sz="quarter" idx="12"/>
          </p:nvPr>
        </p:nvSpPr>
        <p:spPr bwMode="gray"/>
        <p:txBody>
          <a:bodyPr/>
          <a:lstStyle/>
          <a:p>
            <a:pPr lvl="0"/>
            <a:r>
              <a:rPr lang="en-US"/>
              <a:t>First level</a:t>
            </a:r>
          </a:p>
          <a:p>
            <a:pPr lvl="1"/>
            <a:r>
              <a:rPr lang="en-US"/>
              <a:t>Second level</a:t>
            </a:r>
          </a:p>
          <a:p>
            <a:pPr lvl="2"/>
            <a:r>
              <a:rPr lang="en-US"/>
              <a:t>Third level</a:t>
            </a:r>
            <a:endParaRPr lang="en-US" dirty="0"/>
          </a:p>
        </p:txBod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9484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19"/>
          </a:xfrm>
        </p:spPr>
        <p:txBody>
          <a:bodyPr/>
          <a:lstStyle/>
          <a:p>
            <a:r>
              <a:rPr lang="en-US" sz="4000" dirty="0">
                <a:solidFill>
                  <a:schemeClr val="accent1"/>
                </a:solidFill>
              </a:rPr>
              <a:t>Background Information</a:t>
            </a:r>
            <a:br>
              <a:rPr lang="en-US" sz="4000" dirty="0"/>
            </a:br>
            <a:br>
              <a:rPr lang="en-US" sz="4000" dirty="0"/>
            </a:br>
            <a:r>
              <a:rPr lang="en-US" sz="4000" b="0" dirty="0"/>
              <a:t>Suspected counterfeit products in US sales resulted in negative reviews online</a:t>
            </a:r>
            <a:br>
              <a:rPr lang="en-US" sz="4000" dirty="0"/>
            </a:br>
            <a:br>
              <a:rPr lang="en-US" sz="4000" dirty="0"/>
            </a:br>
            <a:endParaRPr lang="en-US" sz="4000" dirty="0"/>
          </a:p>
        </p:txBody>
      </p:sp>
    </p:spTree>
    <p:extLst>
      <p:ext uri="{BB962C8B-B14F-4D97-AF65-F5344CB8AC3E}">
        <p14:creationId xmlns:p14="http://schemas.microsoft.com/office/powerpoint/2010/main" val="360274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6155531"/>
          </a:xfrm>
        </p:spPr>
        <p:txBody>
          <a:bodyPr/>
          <a:lstStyle/>
          <a:p>
            <a:r>
              <a:rPr lang="en-US" sz="4000" dirty="0">
                <a:solidFill>
                  <a:schemeClr val="accent1"/>
                </a:solidFill>
              </a:rPr>
              <a:t>Data Sources Used</a:t>
            </a:r>
            <a:br>
              <a:rPr lang="en-US" sz="4000" dirty="0"/>
            </a:br>
            <a:br>
              <a:rPr lang="en-US" sz="4000" dirty="0"/>
            </a:br>
            <a:r>
              <a:rPr lang="en-US" sz="4000" b="0" dirty="0"/>
              <a:t>Fond Rouge’s Data in Excel</a:t>
            </a:r>
            <a:br>
              <a:rPr lang="en-US" sz="4000" b="0" dirty="0"/>
            </a:br>
            <a:br>
              <a:rPr lang="en-US" sz="4000" b="0" dirty="0"/>
            </a:br>
            <a:r>
              <a:rPr lang="en-US" sz="4000" b="0" dirty="0"/>
              <a:t>- Sales data from 2019 – 2021</a:t>
            </a:r>
            <a:br>
              <a:rPr lang="en-US" sz="4000" b="0" dirty="0"/>
            </a:br>
            <a:br>
              <a:rPr lang="en-US" sz="4000" b="0" dirty="0"/>
            </a:br>
            <a:r>
              <a:rPr lang="en-US" sz="4000" b="0" dirty="0"/>
              <a:t>- Returns data with </a:t>
            </a:r>
            <a:r>
              <a:rPr lang="en-US" sz="4000" b="0" dirty="0" err="1"/>
              <a:t>OrderID</a:t>
            </a:r>
            <a:br>
              <a:rPr lang="en-US" sz="4000" b="0" dirty="0"/>
            </a:br>
            <a:br>
              <a:rPr lang="en-US" sz="4000" b="0" dirty="0"/>
            </a:br>
            <a:r>
              <a:rPr lang="en-US" sz="4000" b="0" dirty="0"/>
              <a:t>- Sentiment data from 2018 - 2021</a:t>
            </a:r>
            <a:br>
              <a:rPr lang="en-US" sz="4000" dirty="0"/>
            </a:br>
            <a:endParaRPr lang="en-US" sz="4000" dirty="0"/>
          </a:p>
        </p:txBody>
      </p:sp>
    </p:spTree>
    <p:extLst>
      <p:ext uri="{BB962C8B-B14F-4D97-AF65-F5344CB8AC3E}">
        <p14:creationId xmlns:p14="http://schemas.microsoft.com/office/powerpoint/2010/main" val="645591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615553"/>
          </a:xfrm>
        </p:spPr>
        <p:txBody>
          <a:bodyPr/>
          <a:lstStyle/>
          <a:p>
            <a:r>
              <a:rPr lang="en-US" sz="4000" dirty="0">
                <a:solidFill>
                  <a:schemeClr val="accent1"/>
                </a:solidFill>
              </a:rPr>
              <a:t>Data Analysis Results for US region</a:t>
            </a:r>
            <a:endParaRPr lang="en-US" sz="4000" dirty="0"/>
          </a:p>
        </p:txBody>
      </p:sp>
      <p:pic>
        <p:nvPicPr>
          <p:cNvPr id="3" name="Picture 2">
            <a:extLst>
              <a:ext uri="{FF2B5EF4-FFF2-40B4-BE49-F238E27FC236}">
                <a16:creationId xmlns:a16="http://schemas.microsoft.com/office/drawing/2014/main" id="{867215DB-2140-4583-899D-0CC48C2D7593}"/>
              </a:ext>
            </a:extLst>
          </p:cNvPr>
          <p:cNvPicPr>
            <a:picLocks noChangeAspect="1"/>
          </p:cNvPicPr>
          <p:nvPr/>
        </p:nvPicPr>
        <p:blipFill>
          <a:blip r:embed="rId2"/>
          <a:stretch>
            <a:fillRect/>
          </a:stretch>
        </p:blipFill>
        <p:spPr>
          <a:xfrm>
            <a:off x="747252" y="1297858"/>
            <a:ext cx="10235380" cy="5056142"/>
          </a:xfrm>
          <a:prstGeom prst="rect">
            <a:avLst/>
          </a:prstGeom>
        </p:spPr>
      </p:pic>
    </p:spTree>
    <p:extLst>
      <p:ext uri="{BB962C8B-B14F-4D97-AF65-F5344CB8AC3E}">
        <p14:creationId xmlns:p14="http://schemas.microsoft.com/office/powerpoint/2010/main" val="908689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615553"/>
          </a:xfrm>
        </p:spPr>
        <p:txBody>
          <a:bodyPr/>
          <a:lstStyle/>
          <a:p>
            <a:r>
              <a:rPr lang="en-US" sz="4000" dirty="0">
                <a:solidFill>
                  <a:schemeClr val="accent1"/>
                </a:solidFill>
              </a:rPr>
              <a:t>Sentiment and Revenue in US</a:t>
            </a:r>
            <a:endParaRPr lang="en-US" sz="4000" dirty="0"/>
          </a:p>
        </p:txBody>
      </p:sp>
      <p:pic>
        <p:nvPicPr>
          <p:cNvPr id="4" name="Picture 3">
            <a:extLst>
              <a:ext uri="{FF2B5EF4-FFF2-40B4-BE49-F238E27FC236}">
                <a16:creationId xmlns:a16="http://schemas.microsoft.com/office/drawing/2014/main" id="{E82C7764-C764-404C-8E6F-947E266C38C8}"/>
              </a:ext>
            </a:extLst>
          </p:cNvPr>
          <p:cNvPicPr>
            <a:picLocks noChangeAspect="1"/>
          </p:cNvPicPr>
          <p:nvPr/>
        </p:nvPicPr>
        <p:blipFill>
          <a:blip r:embed="rId2"/>
          <a:stretch>
            <a:fillRect/>
          </a:stretch>
        </p:blipFill>
        <p:spPr>
          <a:xfrm>
            <a:off x="0" y="1541830"/>
            <a:ext cx="12195175" cy="4206960"/>
          </a:xfrm>
          <a:prstGeom prst="rect">
            <a:avLst/>
          </a:prstGeom>
        </p:spPr>
      </p:pic>
    </p:spTree>
    <p:extLst>
      <p:ext uri="{BB962C8B-B14F-4D97-AF65-F5344CB8AC3E}">
        <p14:creationId xmlns:p14="http://schemas.microsoft.com/office/powerpoint/2010/main" val="1962469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p:cNvSpPr>
            <a:spLocks noGrp="1"/>
          </p:cNvSpPr>
          <p:nvPr>
            <p:ph type="title"/>
          </p:nvPr>
        </p:nvSpPr>
        <p:spPr bwMode="gray">
          <a:xfrm>
            <a:off x="504001" y="127819"/>
            <a:ext cx="11186476" cy="615553"/>
          </a:xfrm>
        </p:spPr>
        <p:txBody>
          <a:bodyPr/>
          <a:lstStyle/>
          <a:p>
            <a:r>
              <a:rPr lang="en-US" sz="4000" dirty="0">
                <a:solidFill>
                  <a:schemeClr val="accent1"/>
                </a:solidFill>
              </a:rPr>
              <a:t>Sentiment Comparison</a:t>
            </a:r>
            <a:endParaRPr lang="en-US" sz="4000" dirty="0"/>
          </a:p>
        </p:txBody>
      </p:sp>
      <p:pic>
        <p:nvPicPr>
          <p:cNvPr id="20" name="Picture Placeholder 19">
            <a:extLst>
              <a:ext uri="{FF2B5EF4-FFF2-40B4-BE49-F238E27FC236}">
                <a16:creationId xmlns:a16="http://schemas.microsoft.com/office/drawing/2014/main" id="{9A7D474F-25B4-4D94-B934-A703D5DEE899}"/>
              </a:ext>
            </a:extLst>
          </p:cNvPr>
          <p:cNvPicPr>
            <a:picLocks noGrp="1" noChangeAspect="1"/>
          </p:cNvPicPr>
          <p:nvPr>
            <p:ph type="pic" sz="quarter" idx="12"/>
          </p:nvPr>
        </p:nvPicPr>
        <p:blipFill>
          <a:blip r:embed="rId2"/>
          <a:srcRect t="941" b="941"/>
          <a:stretch>
            <a:fillRect/>
          </a:stretch>
        </p:blipFill>
        <p:spPr>
          <a:xfrm>
            <a:off x="503238" y="1160463"/>
            <a:ext cx="5329237" cy="5092700"/>
          </a:xfrm>
        </p:spPr>
      </p:pic>
      <p:pic>
        <p:nvPicPr>
          <p:cNvPr id="22" name="Picture Placeholder 21">
            <a:extLst>
              <a:ext uri="{FF2B5EF4-FFF2-40B4-BE49-F238E27FC236}">
                <a16:creationId xmlns:a16="http://schemas.microsoft.com/office/drawing/2014/main" id="{93FA0012-92C2-4DD8-AF5D-D78673F1223E}"/>
              </a:ext>
            </a:extLst>
          </p:cNvPr>
          <p:cNvPicPr>
            <a:picLocks noGrp="1" noChangeAspect="1"/>
          </p:cNvPicPr>
          <p:nvPr>
            <p:ph type="pic" sz="quarter" idx="14"/>
          </p:nvPr>
        </p:nvPicPr>
        <p:blipFill>
          <a:blip r:embed="rId3"/>
          <a:srcRect t="926" b="926"/>
          <a:stretch>
            <a:fillRect/>
          </a:stretch>
        </p:blipFill>
        <p:spPr>
          <a:xfrm>
            <a:off x="6362700" y="1160463"/>
            <a:ext cx="5327650" cy="5092700"/>
          </a:xfrm>
        </p:spPr>
      </p:pic>
    </p:spTree>
    <p:extLst>
      <p:ext uri="{BB962C8B-B14F-4D97-AF65-F5344CB8AC3E}">
        <p14:creationId xmlns:p14="http://schemas.microsoft.com/office/powerpoint/2010/main" val="1504049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49BDBB-2E24-4E4E-BCAB-D54733D43D28}"/>
              </a:ext>
            </a:extLst>
          </p:cNvPr>
          <p:cNvSpPr txBox="1"/>
          <p:nvPr/>
        </p:nvSpPr>
        <p:spPr>
          <a:xfrm>
            <a:off x="0" y="373626"/>
            <a:ext cx="12113342" cy="67710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4400" b="1" dirty="0">
                <a:solidFill>
                  <a:schemeClr val="accent1"/>
                </a:solidFill>
              </a:rPr>
              <a:t>Geography Map of USA</a:t>
            </a:r>
            <a:endParaRPr lang="en-MY" sz="4400" b="1" kern="0" dirty="0">
              <a:ea typeface="Arial Unicode MS" pitchFamily="34" charset="-128"/>
              <a:cs typeface="Arial Unicode MS" pitchFamily="34" charset="-128"/>
            </a:endParaRPr>
          </a:p>
        </p:txBody>
      </p:sp>
      <p:pic>
        <p:nvPicPr>
          <p:cNvPr id="14" name="Picture Placeholder 13">
            <a:extLst>
              <a:ext uri="{FF2B5EF4-FFF2-40B4-BE49-F238E27FC236}">
                <a16:creationId xmlns:a16="http://schemas.microsoft.com/office/drawing/2014/main" id="{087FAFC2-7E03-45BC-B877-AC68408599B2}"/>
              </a:ext>
            </a:extLst>
          </p:cNvPr>
          <p:cNvPicPr>
            <a:picLocks noGrp="1" noChangeAspect="1"/>
          </p:cNvPicPr>
          <p:nvPr>
            <p:ph type="pic" sz="quarter" idx="10"/>
          </p:nvPr>
        </p:nvPicPr>
        <p:blipFill>
          <a:blip r:embed="rId2"/>
          <a:srcRect t="12856" b="12856"/>
          <a:stretch>
            <a:fillRect/>
          </a:stretch>
        </p:blipFill>
        <p:spPr>
          <a:xfrm>
            <a:off x="0" y="1573213"/>
            <a:ext cx="12195175" cy="5284787"/>
          </a:xfrm>
        </p:spPr>
      </p:pic>
    </p:spTree>
    <p:extLst>
      <p:ext uri="{BB962C8B-B14F-4D97-AF65-F5344CB8AC3E}">
        <p14:creationId xmlns:p14="http://schemas.microsoft.com/office/powerpoint/2010/main" val="1840057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act information"/>
          <p:cNvSpPr>
            <a:spLocks noGrp="1"/>
          </p:cNvSpPr>
          <p:nvPr>
            <p:ph type="body" sz="quarter" idx="10"/>
          </p:nvPr>
        </p:nvSpPr>
        <p:spPr bwMode="gray">
          <a:xfrm>
            <a:off x="504000" y="2905487"/>
            <a:ext cx="5593588" cy="2501010"/>
          </a:xfrm>
        </p:spPr>
        <p:txBody>
          <a:bodyPr/>
          <a:lstStyle/>
          <a:p>
            <a:r>
              <a:rPr lang="en-US" sz="2800" dirty="0"/>
              <a:t>Contact information:</a:t>
            </a:r>
          </a:p>
          <a:p>
            <a:pPr lvl="1"/>
            <a:r>
              <a:rPr lang="en-US" sz="2800" b="1" dirty="0"/>
              <a:t>Dennis Lam</a:t>
            </a:r>
          </a:p>
          <a:p>
            <a:pPr lvl="1"/>
            <a:r>
              <a:rPr lang="en-US" sz="2800" dirty="0"/>
              <a:t>Virtual Experience Participant</a:t>
            </a:r>
          </a:p>
          <a:p>
            <a:pPr lvl="1"/>
            <a:r>
              <a:rPr lang="en-US" sz="2800" dirty="0"/>
              <a:t>Malaysia</a:t>
            </a:r>
          </a:p>
        </p:txBody>
      </p:sp>
      <p:sp>
        <p:nvSpPr>
          <p:cNvPr id="2" name="Thank you"/>
          <p:cNvSpPr>
            <a:spLocks noGrp="1"/>
          </p:cNvSpPr>
          <p:nvPr>
            <p:ph type="ctrTitle"/>
          </p:nvPr>
        </p:nvSpPr>
        <p:spPr bwMode="gray"/>
        <p:txBody>
          <a:bodyPr/>
          <a:lstStyle/>
          <a:p>
            <a:r>
              <a:rPr lang="en-US" dirty="0"/>
              <a:t>Thank you.</a:t>
            </a:r>
          </a:p>
        </p:txBody>
      </p:sp>
      <p:pic>
        <p:nvPicPr>
          <p:cNvPr id="6" name="Picture 5">
            <a:extLst>
              <a:ext uri="{FF2B5EF4-FFF2-40B4-BE49-F238E27FC236}">
                <a16:creationId xmlns:a16="http://schemas.microsoft.com/office/drawing/2014/main" id="{D46945D2-7A9A-4E0A-8ADF-B4F09A3E4FA5}"/>
              </a:ext>
            </a:extLst>
          </p:cNvPr>
          <p:cNvPicPr>
            <a:picLocks noChangeAspect="1"/>
          </p:cNvPicPr>
          <p:nvPr/>
        </p:nvPicPr>
        <p:blipFill>
          <a:blip r:embed="rId2"/>
          <a:stretch>
            <a:fillRect/>
          </a:stretch>
        </p:blipFill>
        <p:spPr>
          <a:xfrm>
            <a:off x="165907" y="5908165"/>
            <a:ext cx="872635" cy="872635"/>
          </a:xfrm>
          <a:prstGeom prst="rect">
            <a:avLst/>
          </a:prstGeom>
        </p:spPr>
      </p:pic>
    </p:spTree>
    <p:extLst>
      <p:ext uri="{BB962C8B-B14F-4D97-AF65-F5344CB8AC3E}">
        <p14:creationId xmlns:p14="http://schemas.microsoft.com/office/powerpoint/2010/main" val="1881851238"/>
      </p:ext>
    </p:extLst>
  </p:cSld>
  <p:clrMapOvr>
    <a:masterClrMapping/>
  </p:clrMapOvr>
</p:sld>
</file>

<file path=ppt/theme/theme1.xml><?xml version="1.0" encoding="utf-8"?>
<a:theme xmlns:a="http://schemas.openxmlformats.org/drawingml/2006/main" name="SAP 2021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35" id="{006AF30A-DEE1-AE4D-94CD-3EA3E30FB900}" vid="{82898F43-6843-1B49-B424-67365CBF3D8E}"/>
    </a:ext>
  </a:extLst>
</a:theme>
</file>

<file path=ppt/theme/theme2.xml><?xml version="1.0" encoding="utf-8"?>
<a:theme xmlns:a="http://schemas.openxmlformats.org/drawingml/2006/main" name="SAP 2021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35" id="{006AF30A-DEE1-AE4D-94CD-3EA3E30FB900}" vid="{D080C746-3BA9-CB41-AE5C-3256159AA86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sponsibleContact xmlns="47fc58d8-9f4b-4bc8-b278-c3cb6f298023">
      <UserInfo>
        <DisplayName/>
        <AccountId xsi:nil="true"/>
        <AccountType/>
      </UserInfo>
    </ResponsibleContact>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15F0F9DCBF1E94796646FCF98A7C072" ma:contentTypeVersion="13" ma:contentTypeDescription="Create a new document." ma:contentTypeScope="" ma:versionID="5b306df2387467d165757eb5a8cdddaa">
  <xsd:schema xmlns:xsd="http://www.w3.org/2001/XMLSchema" xmlns:xs="http://www.w3.org/2001/XMLSchema" xmlns:p="http://schemas.microsoft.com/office/2006/metadata/properties" xmlns:ns2="0e00d59e-b0d2-4e67-be34-67e465b0fbed" xmlns:ns3="47fc58d8-9f4b-4bc8-b278-c3cb6f298023" targetNamespace="http://schemas.microsoft.com/office/2006/metadata/properties" ma:root="true" ma:fieldsID="eebd9c38828bcd412c0ba6e1c1867684" ns2:_="" ns3:_="">
    <xsd:import namespace="0e00d59e-b0d2-4e67-be34-67e465b0fbed"/>
    <xsd:import namespace="47fc58d8-9f4b-4bc8-b278-c3cb6f29802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ResponsibleContact"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00d59e-b0d2-4e67-be34-67e465b0fbe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fc58d8-9f4b-4bc8-b278-c3cb6f29802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ResponsibleContact" ma:index="17" nillable="true" ma:displayName="Responsible Contact" ma:format="Dropdown" ma:list="UserInfo" ma:SharePointGroup="0" ma:internalName="Responsible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422F45-04DB-421D-8796-270006657806}">
  <ds:schemaRefs>
    <ds:schemaRef ds:uri="http://purl.org/dc/terms/"/>
    <ds:schemaRef ds:uri="http://schemas.microsoft.com/office/2006/metadata/properties"/>
    <ds:schemaRef ds:uri="http://www.w3.org/XML/1998/namespace"/>
    <ds:schemaRef ds:uri="http://purl.org/dc/dcmitype/"/>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47fc58d8-9f4b-4bc8-b278-c3cb6f298023"/>
    <ds:schemaRef ds:uri="0e00d59e-b0d2-4e67-be34-67e465b0fbed"/>
  </ds:schemaRefs>
</ds:datastoreItem>
</file>

<file path=customXml/itemProps2.xml><?xml version="1.0" encoding="utf-8"?>
<ds:datastoreItem xmlns:ds="http://schemas.openxmlformats.org/officeDocument/2006/customXml" ds:itemID="{B3812128-B7DF-461F-A8F2-831754A1D2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00d59e-b0d2-4e67-be34-67e465b0fbed"/>
    <ds:schemaRef ds:uri="47fc58d8-9f4b-4bc8-b278-c3cb6f2980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1DCB28-1C52-4C0E-804A-6BD2D3F0FB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SAP_2021_16x9_White</Template>
  <TotalTime>88</TotalTime>
  <Words>448</Words>
  <Application>Microsoft Office PowerPoint</Application>
  <PresentationFormat>Custom</PresentationFormat>
  <Paragraphs>101</Paragraphs>
  <Slides>27</Slides>
  <Notes>5</Notes>
  <HiddenSlides>18</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Arial</vt:lpstr>
      <vt:lpstr>Courier New</vt:lpstr>
      <vt:lpstr>Symbol</vt:lpstr>
      <vt:lpstr>Wingdings</vt:lpstr>
      <vt:lpstr>Wingdings</vt:lpstr>
      <vt:lpstr>SAP 2021 16x9 white</vt:lpstr>
      <vt:lpstr>SAP 2021 16x9 blue</vt:lpstr>
      <vt:lpstr>Data Analysis Report for Fond Rouge</vt:lpstr>
      <vt:lpstr>Agenda</vt:lpstr>
      <vt:lpstr>Background Information  Suspected counterfeit products in US sales resulted in negative reviews online  </vt:lpstr>
      <vt:lpstr>Data Sources Used  Fond Rouge’s Data in Excel  - Sales data from 2019 – 2021  - Returns data with OrderID  - Sentiment data from 2018 - 2021 </vt:lpstr>
      <vt:lpstr>Data Analysis Results for US region</vt:lpstr>
      <vt:lpstr>Sentiment and Revenue in US</vt:lpstr>
      <vt:lpstr>Sentiment Comparison</vt:lpstr>
      <vt:lpstr>PowerPoint Presentation</vt:lpstr>
      <vt:lpstr>Thank you.</vt:lpstr>
      <vt:lpstr>PowerPoint Presentation</vt:lpstr>
      <vt:lpstr>Data Analysis Report for Fond Rouge</vt:lpstr>
      <vt:lpstr>Data Analysis Report for Fond Rouge</vt:lpstr>
      <vt:lpstr>Data Analysis Report for Fond Rouge</vt:lpstr>
      <vt:lpstr>Divider page</vt:lpstr>
      <vt:lpstr>Divider page</vt:lpstr>
      <vt:lpstr>Divider page</vt:lpstr>
      <vt:lpstr>Insert page title (sentence case)</vt:lpstr>
      <vt:lpstr>Insert page title (sentence case)</vt:lpstr>
      <vt:lpstr>Insert page title (sentence case)</vt:lpstr>
      <vt:lpstr>Insert page title (sentence case) Subheadline</vt:lpstr>
      <vt:lpstr>PowerPoint Presentation</vt:lpstr>
      <vt:lpstr>PowerPoint Presentation</vt:lpstr>
      <vt:lpstr>Insert page title (sentence case)</vt:lpstr>
      <vt:lpstr>Insert page title (sentence case)</vt:lpstr>
      <vt:lpstr>Insert page title (sentence case)</vt:lpstr>
      <vt:lpstr>Insert page title (sentence case)</vt:lpstr>
      <vt:lpstr>Insert page title (sentence case)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2021/16:9/white</cp:keywords>
  <dc:description/>
  <cp:lastModifiedBy>Dennis Lam</cp:lastModifiedBy>
  <cp:revision>27</cp:revision>
  <dcterms:created xsi:type="dcterms:W3CDTF">2021-04-23T02:21:46Z</dcterms:created>
  <dcterms:modified xsi:type="dcterms:W3CDTF">2021-06-26T12:47:31Z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0x010100615F0F9DCBF1E94796646FCF98A7C072</vt:lpwstr>
  </property>
</Properties>
</file>