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0"/>
  </p:notesMasterIdLst>
  <p:sldIdLst>
    <p:sldId id="282" r:id="rId2"/>
    <p:sldId id="256" r:id="rId3"/>
    <p:sldId id="257" r:id="rId4"/>
    <p:sldId id="259" r:id="rId5"/>
    <p:sldId id="258" r:id="rId6"/>
    <p:sldId id="260" r:id="rId7"/>
    <p:sldId id="261" r:id="rId8"/>
    <p:sldId id="277" r:id="rId9"/>
    <p:sldId id="285" r:id="rId10"/>
    <p:sldId id="284" r:id="rId11"/>
    <p:sldId id="286" r:id="rId12"/>
    <p:sldId id="287" r:id="rId13"/>
    <p:sldId id="265" r:id="rId14"/>
    <p:sldId id="262" r:id="rId15"/>
    <p:sldId id="289" r:id="rId16"/>
    <p:sldId id="288" r:id="rId17"/>
    <p:sldId id="290" r:id="rId18"/>
    <p:sldId id="291" r:id="rId19"/>
    <p:sldId id="292" r:id="rId20"/>
    <p:sldId id="263" r:id="rId21"/>
    <p:sldId id="270" r:id="rId22"/>
    <p:sldId id="293" r:id="rId23"/>
    <p:sldId id="271" r:id="rId24"/>
    <p:sldId id="283" r:id="rId25"/>
    <p:sldId id="272" r:id="rId26"/>
    <p:sldId id="273"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a srinivasan" initials="ss" lastIdx="10" clrIdx="0">
    <p:extLst>
      <p:ext uri="{19B8F6BF-5375-455C-9EA6-DF929625EA0E}">
        <p15:presenceInfo xmlns:p15="http://schemas.microsoft.com/office/powerpoint/2012/main" userId="ae16b587ac2706cb" providerId="Windows Live"/>
      </p:ext>
    </p:extLst>
  </p:cmAuthor>
  <p:cmAuthor id="2" name="Stephen Ryan" initials="SR" lastIdx="1" clrIdx="1">
    <p:extLst>
      <p:ext uri="{19B8F6BF-5375-455C-9EA6-DF929625EA0E}">
        <p15:presenceInfo xmlns:p15="http://schemas.microsoft.com/office/powerpoint/2012/main" userId="5cde2c50bafb62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BA9DD-87D8-41F4-8FA0-0AC0EDB833C3}" v="151" dt="2024-05-12T04:18:42.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3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srinivasan" userId="ae16b587ac2706cb" providerId="LiveId" clId="{2453BB6F-CE84-5C49-BF2D-B184320F0BB5}"/>
    <pc:docChg chg="undo custSel addSld delSld modSld sldOrd modMainMaster">
      <pc:chgData name="sangeeta srinivasan" userId="ae16b587ac2706cb" providerId="LiveId" clId="{2453BB6F-CE84-5C49-BF2D-B184320F0BB5}" dt="2024-04-23T15:22:36.448" v="1938" actId="20577"/>
      <pc:docMkLst>
        <pc:docMk/>
      </pc:docMkLst>
      <pc:sldChg chg="addSp delSp modSp mod ord setBg modClrScheme addCm modCm chgLayout">
        <pc:chgData name="sangeeta srinivasan" userId="ae16b587ac2706cb" providerId="LiveId" clId="{2453BB6F-CE84-5C49-BF2D-B184320F0BB5}" dt="2024-04-23T15:17:10.287" v="1366" actId="20578"/>
        <pc:sldMkLst>
          <pc:docMk/>
          <pc:sldMk cId="2931476068" sldId="256"/>
        </pc:sldMkLst>
        <pc:spChg chg="add mod ord">
          <ac:chgData name="sangeeta srinivasan" userId="ae16b587ac2706cb" providerId="LiveId" clId="{2453BB6F-CE84-5C49-BF2D-B184320F0BB5}" dt="2024-04-22T23:30:29.111" v="13" actId="26606"/>
          <ac:spMkLst>
            <pc:docMk/>
            <pc:sldMk cId="2931476068" sldId="256"/>
            <ac:spMk id="2" creationId="{E728A2CB-4C34-B1C3-BCA2-B7D7966EB811}"/>
          </ac:spMkLst>
        </pc:spChg>
        <pc:spChg chg="add mod ord">
          <ac:chgData name="sangeeta srinivasan" userId="ae16b587ac2706cb" providerId="LiveId" clId="{2453BB6F-CE84-5C49-BF2D-B184320F0BB5}" dt="2024-04-22T23:30:29.111" v="13" actId="26606"/>
          <ac:spMkLst>
            <pc:docMk/>
            <pc:sldMk cId="2931476068" sldId="256"/>
            <ac:spMk id="3" creationId="{195C9D9B-29FB-BA59-D1D5-D7213551ADCF}"/>
          </ac:spMkLst>
        </pc:spChg>
        <pc:spChg chg="add del">
          <ac:chgData name="sangeeta srinivasan" userId="ae16b587ac2706cb" providerId="LiveId" clId="{2453BB6F-CE84-5C49-BF2D-B184320F0BB5}" dt="2024-04-22T23:33:46.012" v="17" actId="22"/>
          <ac:spMkLst>
            <pc:docMk/>
            <pc:sldMk cId="2931476068" sldId="256"/>
            <ac:spMk id="5" creationId="{50E68557-F40E-F802-5BD7-3F018BC08E32}"/>
          </ac:spMkLst>
        </pc:spChg>
        <pc:spChg chg="del mod ord">
          <ac:chgData name="sangeeta srinivasan" userId="ae16b587ac2706cb" providerId="LiveId" clId="{2453BB6F-CE84-5C49-BF2D-B184320F0BB5}" dt="2024-04-22T23:17:05.888" v="0" actId="700"/>
          <ac:spMkLst>
            <pc:docMk/>
            <pc:sldMk cId="2931476068" sldId="256"/>
            <ac:spMk id="6" creationId="{F640A420-7E93-864E-7237-2E366EDAE721}"/>
          </ac:spMkLst>
        </pc:spChg>
        <pc:spChg chg="del mod ord">
          <ac:chgData name="sangeeta srinivasan" userId="ae16b587ac2706cb" providerId="LiveId" clId="{2453BB6F-CE84-5C49-BF2D-B184320F0BB5}" dt="2024-04-22T23:17:05.888" v="0" actId="700"/>
          <ac:spMkLst>
            <pc:docMk/>
            <pc:sldMk cId="2931476068" sldId="256"/>
            <ac:spMk id="7" creationId="{32F2ADBE-D9FF-2793-D832-D29785E2F1F4}"/>
          </ac:spMkLst>
        </pc:spChg>
        <pc:spChg chg="add del mod">
          <ac:chgData name="sangeeta srinivasan" userId="ae16b587ac2706cb" providerId="LiveId" clId="{2453BB6F-CE84-5C49-BF2D-B184320F0BB5}" dt="2024-04-23T00:19:51.387" v="246" actId="478"/>
          <ac:spMkLst>
            <pc:docMk/>
            <pc:sldMk cId="2931476068" sldId="256"/>
            <ac:spMk id="9" creationId="{8DB0BD5F-3AE3-5FD0-CBFC-0B313171D853}"/>
          </ac:spMkLst>
        </pc:spChg>
        <pc:spChg chg="add del mod">
          <ac:chgData name="sangeeta srinivasan" userId="ae16b587ac2706cb" providerId="LiveId" clId="{2453BB6F-CE84-5C49-BF2D-B184320F0BB5}" dt="2024-04-23T00:07:41.761" v="202"/>
          <ac:spMkLst>
            <pc:docMk/>
            <pc:sldMk cId="2931476068" sldId="256"/>
            <ac:spMk id="10" creationId="{72A01868-0BFD-48DC-6461-813B95E2ACE8}"/>
          </ac:spMkLst>
        </pc:spChg>
        <pc:spChg chg="add del">
          <ac:chgData name="sangeeta srinivasan" userId="ae16b587ac2706cb" providerId="LiveId" clId="{2453BB6F-CE84-5C49-BF2D-B184320F0BB5}" dt="2024-04-22T23:30:29.111" v="13" actId="26606"/>
          <ac:spMkLst>
            <pc:docMk/>
            <pc:sldMk cId="2931476068" sldId="256"/>
            <ac:spMk id="1031" creationId="{9B7AD9F6-8CE7-4299-8FC6-328F4DCD3FF9}"/>
          </ac:spMkLst>
        </pc:spChg>
        <pc:spChg chg="add del">
          <ac:chgData name="sangeeta srinivasan" userId="ae16b587ac2706cb" providerId="LiveId" clId="{2453BB6F-CE84-5C49-BF2D-B184320F0BB5}" dt="2024-04-22T23:30:29.111" v="13" actId="26606"/>
          <ac:spMkLst>
            <pc:docMk/>
            <pc:sldMk cId="2931476068" sldId="256"/>
            <ac:spMk id="1033" creationId="{F49775AF-8896-43EE-92C6-83497D6DC56F}"/>
          </ac:spMkLst>
        </pc:spChg>
        <pc:picChg chg="add del mod">
          <ac:chgData name="sangeeta srinivasan" userId="ae16b587ac2706cb" providerId="LiveId" clId="{2453BB6F-CE84-5C49-BF2D-B184320F0BB5}" dt="2024-04-22T23:33:42.047" v="15" actId="478"/>
          <ac:picMkLst>
            <pc:docMk/>
            <pc:sldMk cId="2931476068" sldId="256"/>
            <ac:picMk id="1026" creationId="{64F8E7B7-0D54-D0FC-E5B2-B0A9D9DDECA2}"/>
          </ac:picMkLst>
        </pc:picChg>
        <pc:picChg chg="add mod">
          <ac:chgData name="sangeeta srinivasan" userId="ae16b587ac2706cb" providerId="LiveId" clId="{2453BB6F-CE84-5C49-BF2D-B184320F0BB5}" dt="2024-04-22T23:44:30.288" v="134" actId="1076"/>
          <ac:picMkLst>
            <pc:docMk/>
            <pc:sldMk cId="2931476068" sldId="256"/>
            <ac:picMk id="1028" creationId="{773423C6-7FDD-BCD0-407C-1EF070DF0FA8}"/>
          </ac:picMkLst>
        </pc:picChg>
      </pc:sldChg>
      <pc:sldChg chg="addSp delSp modSp new mod addCm modCm">
        <pc:chgData name="sangeeta srinivasan" userId="ae16b587ac2706cb" providerId="LiveId" clId="{2453BB6F-CE84-5C49-BF2D-B184320F0BB5}" dt="2024-04-23T00:39:51.193" v="353" actId="20577"/>
        <pc:sldMkLst>
          <pc:docMk/>
          <pc:sldMk cId="473396290" sldId="257"/>
        </pc:sldMkLst>
        <pc:spChg chg="mod">
          <ac:chgData name="sangeeta srinivasan" userId="ae16b587ac2706cb" providerId="LiveId" clId="{2453BB6F-CE84-5C49-BF2D-B184320F0BB5}" dt="2024-04-22T23:36:28.821" v="43" actId="20577"/>
          <ac:spMkLst>
            <pc:docMk/>
            <pc:sldMk cId="473396290" sldId="257"/>
            <ac:spMk id="2" creationId="{7913B8DD-61E1-757A-4429-B01A52D1D840}"/>
          </ac:spMkLst>
        </pc:spChg>
        <pc:spChg chg="mod">
          <ac:chgData name="sangeeta srinivasan" userId="ae16b587ac2706cb" providerId="LiveId" clId="{2453BB6F-CE84-5C49-BF2D-B184320F0BB5}" dt="2024-04-23T00:39:51.193" v="353" actId="20577"/>
          <ac:spMkLst>
            <pc:docMk/>
            <pc:sldMk cId="473396290" sldId="257"/>
            <ac:spMk id="3" creationId="{79DC3C78-4448-4D1D-97E7-E642B12828B1}"/>
          </ac:spMkLst>
        </pc:spChg>
        <pc:spChg chg="add del">
          <ac:chgData name="sangeeta srinivasan" userId="ae16b587ac2706cb" providerId="LiveId" clId="{2453BB6F-CE84-5C49-BF2D-B184320F0BB5}" dt="2024-04-23T00:01:01.001" v="184" actId="22"/>
          <ac:spMkLst>
            <pc:docMk/>
            <pc:sldMk cId="473396290" sldId="257"/>
            <ac:spMk id="5" creationId="{95A14E5E-159B-C58E-99BD-478B751E2342}"/>
          </ac:spMkLst>
        </pc:spChg>
        <pc:spChg chg="add mod">
          <ac:chgData name="sangeeta srinivasan" userId="ae16b587ac2706cb" providerId="LiveId" clId="{2453BB6F-CE84-5C49-BF2D-B184320F0BB5}" dt="2024-04-23T00:02:04.807" v="187"/>
          <ac:spMkLst>
            <pc:docMk/>
            <pc:sldMk cId="473396290" sldId="257"/>
            <ac:spMk id="6" creationId="{13070937-8AF0-C501-1D5B-4FB782ECD7EC}"/>
          </ac:spMkLst>
        </pc:spChg>
        <pc:picChg chg="add del mod">
          <ac:chgData name="sangeeta srinivasan" userId="ae16b587ac2706cb" providerId="LiveId" clId="{2453BB6F-CE84-5C49-BF2D-B184320F0BB5}" dt="2024-04-22T23:48:19.803" v="144" actId="478"/>
          <ac:picMkLst>
            <pc:docMk/>
            <pc:sldMk cId="473396290" sldId="257"/>
            <ac:picMk id="2050" creationId="{2B724495-36EB-2431-EB15-C8D7A29A364D}"/>
          </ac:picMkLst>
        </pc:picChg>
        <pc:picChg chg="add mod">
          <ac:chgData name="sangeeta srinivasan" userId="ae16b587ac2706cb" providerId="LiveId" clId="{2453BB6F-CE84-5C49-BF2D-B184320F0BB5}" dt="2024-04-22T23:52:31.751" v="154" actId="1076"/>
          <ac:picMkLst>
            <pc:docMk/>
            <pc:sldMk cId="473396290" sldId="257"/>
            <ac:picMk id="2052" creationId="{1D664A93-5AFD-A8B1-7204-BD3D1FB0C539}"/>
          </ac:picMkLst>
        </pc:picChg>
      </pc:sldChg>
      <pc:sldChg chg="addSp delSp modSp new mod addCm modCm">
        <pc:chgData name="sangeeta srinivasan" userId="ae16b587ac2706cb" providerId="LiveId" clId="{2453BB6F-CE84-5C49-BF2D-B184320F0BB5}" dt="2024-04-23T15:16:38.380" v="1364" actId="20577"/>
        <pc:sldMkLst>
          <pc:docMk/>
          <pc:sldMk cId="3679956043" sldId="258"/>
        </pc:sldMkLst>
        <pc:spChg chg="mod">
          <ac:chgData name="sangeeta srinivasan" userId="ae16b587ac2706cb" providerId="LiveId" clId="{2453BB6F-CE84-5C49-BF2D-B184320F0BB5}" dt="2024-04-22T23:52:50.402" v="167" actId="20577"/>
          <ac:spMkLst>
            <pc:docMk/>
            <pc:sldMk cId="3679956043" sldId="258"/>
            <ac:spMk id="2" creationId="{6D8CE448-B479-4286-6380-B6FF4983CFB6}"/>
          </ac:spMkLst>
        </pc:spChg>
        <pc:spChg chg="mod">
          <ac:chgData name="sangeeta srinivasan" userId="ae16b587ac2706cb" providerId="LiveId" clId="{2453BB6F-CE84-5C49-BF2D-B184320F0BB5}" dt="2024-04-23T15:16:38.380" v="1364" actId="20577"/>
          <ac:spMkLst>
            <pc:docMk/>
            <pc:sldMk cId="3679956043" sldId="258"/>
            <ac:spMk id="3" creationId="{60901865-9A23-42C4-7876-F5CBED683023}"/>
          </ac:spMkLst>
        </pc:spChg>
        <pc:spChg chg="add del mod">
          <ac:chgData name="sangeeta srinivasan" userId="ae16b587ac2706cb" providerId="LiveId" clId="{2453BB6F-CE84-5C49-BF2D-B184320F0BB5}" dt="2024-04-23T00:21:25.462" v="256" actId="478"/>
          <ac:spMkLst>
            <pc:docMk/>
            <pc:sldMk cId="3679956043" sldId="258"/>
            <ac:spMk id="4" creationId="{1E370742-C655-A7D2-CCFB-E8DBA75B0A98}"/>
          </ac:spMkLst>
        </pc:spChg>
        <pc:spChg chg="add del mod">
          <ac:chgData name="sangeeta srinivasan" userId="ae16b587ac2706cb" providerId="LiveId" clId="{2453BB6F-CE84-5C49-BF2D-B184320F0BB5}" dt="2024-04-23T00:00:56.709" v="182"/>
          <ac:spMkLst>
            <pc:docMk/>
            <pc:sldMk cId="3679956043" sldId="258"/>
            <ac:spMk id="5" creationId="{08CA9470-7003-2F7D-FB91-B68099FDF82C}"/>
          </ac:spMkLst>
        </pc:spChg>
        <pc:picChg chg="add mod">
          <ac:chgData name="sangeeta srinivasan" userId="ae16b587ac2706cb" providerId="LiveId" clId="{2453BB6F-CE84-5C49-BF2D-B184320F0BB5}" dt="2024-04-22T23:58:51.092" v="173" actId="1076"/>
          <ac:picMkLst>
            <pc:docMk/>
            <pc:sldMk cId="3679956043" sldId="258"/>
            <ac:picMk id="3074" creationId="{8882E48B-A805-FFC8-16B8-7D843F2165A9}"/>
          </ac:picMkLst>
        </pc:picChg>
      </pc:sldChg>
      <pc:sldChg chg="addSp delSp modSp new mod ord modClrScheme addCm modCm chgLayout">
        <pc:chgData name="sangeeta srinivasan" userId="ae16b587ac2706cb" providerId="LiveId" clId="{2453BB6F-CE84-5C49-BF2D-B184320F0BB5}" dt="2024-04-23T00:25:34.378" v="262" actId="1589"/>
        <pc:sldMkLst>
          <pc:docMk/>
          <pc:sldMk cId="1627446654" sldId="259"/>
        </pc:sldMkLst>
        <pc:spChg chg="del mod ord">
          <ac:chgData name="sangeeta srinivasan" userId="ae16b587ac2706cb" providerId="LiveId" clId="{2453BB6F-CE84-5C49-BF2D-B184320F0BB5}" dt="2024-04-23T00:04:44.982" v="195" actId="700"/>
          <ac:spMkLst>
            <pc:docMk/>
            <pc:sldMk cId="1627446654" sldId="259"/>
            <ac:spMk id="2" creationId="{17F08781-9066-1694-E98F-E0EBDF5C0624}"/>
          </ac:spMkLst>
        </pc:spChg>
        <pc:spChg chg="del mod ord">
          <ac:chgData name="sangeeta srinivasan" userId="ae16b587ac2706cb" providerId="LiveId" clId="{2453BB6F-CE84-5C49-BF2D-B184320F0BB5}" dt="2024-04-23T00:04:44.982" v="195" actId="700"/>
          <ac:spMkLst>
            <pc:docMk/>
            <pc:sldMk cId="1627446654" sldId="259"/>
            <ac:spMk id="3" creationId="{5649C770-8BF9-C95B-40B1-73918255A7F4}"/>
          </ac:spMkLst>
        </pc:spChg>
        <pc:spChg chg="add mod ord">
          <ac:chgData name="sangeeta srinivasan" userId="ae16b587ac2706cb" providerId="LiveId" clId="{2453BB6F-CE84-5C49-BF2D-B184320F0BB5}" dt="2024-04-23T00:11:08.381" v="235" actId="20577"/>
          <ac:spMkLst>
            <pc:docMk/>
            <pc:sldMk cId="1627446654" sldId="259"/>
            <ac:spMk id="4" creationId="{F42FFDDC-01E6-5016-000F-0899E7F93B20}"/>
          </ac:spMkLst>
        </pc:spChg>
        <pc:spChg chg="add del mod ord">
          <ac:chgData name="sangeeta srinivasan" userId="ae16b587ac2706cb" providerId="LiveId" clId="{2453BB6F-CE84-5C49-BF2D-B184320F0BB5}" dt="2024-04-23T00:08:29.440" v="214" actId="478"/>
          <ac:spMkLst>
            <pc:docMk/>
            <pc:sldMk cId="1627446654" sldId="259"/>
            <ac:spMk id="5" creationId="{E206F1C1-BEC5-08FC-80F5-4FFBD1CC52A5}"/>
          </ac:spMkLst>
        </pc:spChg>
        <pc:spChg chg="add del mod">
          <ac:chgData name="sangeeta srinivasan" userId="ae16b587ac2706cb" providerId="LiveId" clId="{2453BB6F-CE84-5C49-BF2D-B184320F0BB5}" dt="2024-04-23T00:19:05.351" v="242" actId="478"/>
          <ac:spMkLst>
            <pc:docMk/>
            <pc:sldMk cId="1627446654" sldId="259"/>
            <ac:spMk id="6" creationId="{3ACB9ED7-2DF9-4272-9CAD-75FEC852B0A2}"/>
          </ac:spMkLst>
        </pc:spChg>
        <pc:picChg chg="add mod">
          <ac:chgData name="sangeeta srinivasan" userId="ae16b587ac2706cb" providerId="LiveId" clId="{2453BB6F-CE84-5C49-BF2D-B184320F0BB5}" dt="2024-04-23T00:18:44.265" v="240" actId="1076"/>
          <ac:picMkLst>
            <pc:docMk/>
            <pc:sldMk cId="1627446654" sldId="259"/>
            <ac:picMk id="4098" creationId="{478A4099-8E3E-30DA-07D0-F0CF543F827B}"/>
          </ac:picMkLst>
        </pc:picChg>
      </pc:sldChg>
      <pc:sldChg chg="addSp delSp modSp add mod addCm modCm">
        <pc:chgData name="sangeeta srinivasan" userId="ae16b587ac2706cb" providerId="LiveId" clId="{2453BB6F-CE84-5C49-BF2D-B184320F0BB5}" dt="2024-04-23T01:23:16.373" v="385"/>
        <pc:sldMkLst>
          <pc:docMk/>
          <pc:sldMk cId="2918927677" sldId="260"/>
        </pc:sldMkLst>
        <pc:picChg chg="add mod">
          <ac:chgData name="sangeeta srinivasan" userId="ae16b587ac2706cb" providerId="LiveId" clId="{2453BB6F-CE84-5C49-BF2D-B184320F0BB5}" dt="2024-04-23T01:22:18.013" v="382" actId="1076"/>
          <ac:picMkLst>
            <pc:docMk/>
            <pc:sldMk cId="2918927677" sldId="260"/>
            <ac:picMk id="2" creationId="{36B8D1DF-6615-DA86-8A6C-3AA5548DCD70}"/>
          </ac:picMkLst>
        </pc:picChg>
        <pc:picChg chg="add del mod">
          <ac:chgData name="sangeeta srinivasan" userId="ae16b587ac2706cb" providerId="LiveId" clId="{2453BB6F-CE84-5C49-BF2D-B184320F0BB5}" dt="2024-04-23T01:22:10.489" v="380" actId="478"/>
          <ac:picMkLst>
            <pc:docMk/>
            <pc:sldMk cId="2918927677" sldId="260"/>
            <ac:picMk id="5122" creationId="{39ED8213-4289-3E61-34A8-FF0E3E35E8BD}"/>
          </ac:picMkLst>
        </pc:picChg>
      </pc:sldChg>
      <pc:sldChg chg="addSp delSp modSp new mod modClrScheme chgLayout">
        <pc:chgData name="sangeeta srinivasan" userId="ae16b587ac2706cb" providerId="LiveId" clId="{2453BB6F-CE84-5C49-BF2D-B184320F0BB5}" dt="2024-04-23T15:16:31.275" v="1363" actId="20577"/>
        <pc:sldMkLst>
          <pc:docMk/>
          <pc:sldMk cId="589556653" sldId="261"/>
        </pc:sldMkLst>
        <pc:spChg chg="del mod ord">
          <ac:chgData name="sangeeta srinivasan" userId="ae16b587ac2706cb" providerId="LiveId" clId="{2453BB6F-CE84-5C49-BF2D-B184320F0BB5}" dt="2024-04-23T00:25:55.930" v="264" actId="700"/>
          <ac:spMkLst>
            <pc:docMk/>
            <pc:sldMk cId="589556653" sldId="261"/>
            <ac:spMk id="2" creationId="{F88CF678-5F2A-50A5-0CDE-99BF36BC3AFA}"/>
          </ac:spMkLst>
        </pc:spChg>
        <pc:spChg chg="del mod ord">
          <ac:chgData name="sangeeta srinivasan" userId="ae16b587ac2706cb" providerId="LiveId" clId="{2453BB6F-CE84-5C49-BF2D-B184320F0BB5}" dt="2024-04-23T00:25:55.930" v="264" actId="700"/>
          <ac:spMkLst>
            <pc:docMk/>
            <pc:sldMk cId="589556653" sldId="261"/>
            <ac:spMk id="3" creationId="{5E401598-2DD4-5389-B6DF-4C6894E04BEF}"/>
          </ac:spMkLst>
        </pc:spChg>
        <pc:spChg chg="add mod ord">
          <ac:chgData name="sangeeta srinivasan" userId="ae16b587ac2706cb" providerId="LiveId" clId="{2453BB6F-CE84-5C49-BF2D-B184320F0BB5}" dt="2024-04-23T03:25:17.052" v="928" actId="20577"/>
          <ac:spMkLst>
            <pc:docMk/>
            <pc:sldMk cId="589556653" sldId="261"/>
            <ac:spMk id="4" creationId="{F15DC2DD-53EF-AD02-C14D-F3F37423A3C2}"/>
          </ac:spMkLst>
        </pc:spChg>
        <pc:spChg chg="add mod ord">
          <ac:chgData name="sangeeta srinivasan" userId="ae16b587ac2706cb" providerId="LiveId" clId="{2453BB6F-CE84-5C49-BF2D-B184320F0BB5}" dt="2024-04-23T15:16:31.275" v="1363" actId="20577"/>
          <ac:spMkLst>
            <pc:docMk/>
            <pc:sldMk cId="589556653" sldId="261"/>
            <ac:spMk id="5" creationId="{28072E42-DDEE-F140-AB06-21CFED9B6549}"/>
          </ac:spMkLst>
        </pc:spChg>
      </pc:sldChg>
      <pc:sldChg chg="modSp add mod">
        <pc:chgData name="sangeeta srinivasan" userId="ae16b587ac2706cb" providerId="LiveId" clId="{2453BB6F-CE84-5C49-BF2D-B184320F0BB5}" dt="2024-04-23T15:16:20.838" v="1361" actId="20577"/>
        <pc:sldMkLst>
          <pc:docMk/>
          <pc:sldMk cId="1801327396" sldId="262"/>
        </pc:sldMkLst>
        <pc:spChg chg="mod">
          <ac:chgData name="sangeeta srinivasan" userId="ae16b587ac2706cb" providerId="LiveId" clId="{2453BB6F-CE84-5C49-BF2D-B184320F0BB5}" dt="2024-04-23T09:22:20.776" v="1126" actId="20577"/>
          <ac:spMkLst>
            <pc:docMk/>
            <pc:sldMk cId="1801327396" sldId="262"/>
            <ac:spMk id="4" creationId="{F15DC2DD-53EF-AD02-C14D-F3F37423A3C2}"/>
          </ac:spMkLst>
        </pc:spChg>
        <pc:spChg chg="mod">
          <ac:chgData name="sangeeta srinivasan" userId="ae16b587ac2706cb" providerId="LiveId" clId="{2453BB6F-CE84-5C49-BF2D-B184320F0BB5}" dt="2024-04-23T15:16:20.838" v="1361" actId="20577"/>
          <ac:spMkLst>
            <pc:docMk/>
            <pc:sldMk cId="1801327396" sldId="262"/>
            <ac:spMk id="5" creationId="{28072E42-DDEE-F140-AB06-21CFED9B6549}"/>
          </ac:spMkLst>
        </pc:spChg>
      </pc:sldChg>
      <pc:sldChg chg="modSp add mod">
        <pc:chgData name="sangeeta srinivasan" userId="ae16b587ac2706cb" providerId="LiveId" clId="{2453BB6F-CE84-5C49-BF2D-B184320F0BB5}" dt="2024-04-23T15:16:15.816" v="1360" actId="20577"/>
        <pc:sldMkLst>
          <pc:docMk/>
          <pc:sldMk cId="259869774" sldId="263"/>
        </pc:sldMkLst>
        <pc:spChg chg="mod">
          <ac:chgData name="sangeeta srinivasan" userId="ae16b587ac2706cb" providerId="LiveId" clId="{2453BB6F-CE84-5C49-BF2D-B184320F0BB5}" dt="2024-04-23T00:34:13.658" v="321"/>
          <ac:spMkLst>
            <pc:docMk/>
            <pc:sldMk cId="259869774" sldId="263"/>
            <ac:spMk id="4" creationId="{F15DC2DD-53EF-AD02-C14D-F3F37423A3C2}"/>
          </ac:spMkLst>
        </pc:spChg>
        <pc:spChg chg="mod">
          <ac:chgData name="sangeeta srinivasan" userId="ae16b587ac2706cb" providerId="LiveId" clId="{2453BB6F-CE84-5C49-BF2D-B184320F0BB5}" dt="2024-04-23T15:16:15.816" v="1360" actId="20577"/>
          <ac:spMkLst>
            <pc:docMk/>
            <pc:sldMk cId="259869774" sldId="263"/>
            <ac:spMk id="5" creationId="{28072E42-DDEE-F140-AB06-21CFED9B6549}"/>
          </ac:spMkLst>
        </pc:spChg>
      </pc:sldChg>
      <pc:sldChg chg="modSp add mod">
        <pc:chgData name="sangeeta srinivasan" userId="ae16b587ac2706cb" providerId="LiveId" clId="{2453BB6F-CE84-5C49-BF2D-B184320F0BB5}" dt="2024-04-23T15:16:10.934" v="1359" actId="20577"/>
        <pc:sldMkLst>
          <pc:docMk/>
          <pc:sldMk cId="3424903173" sldId="264"/>
        </pc:sldMkLst>
        <pc:spChg chg="mod">
          <ac:chgData name="sangeeta srinivasan" userId="ae16b587ac2706cb" providerId="LiveId" clId="{2453BB6F-CE84-5C49-BF2D-B184320F0BB5}" dt="2024-04-23T15:09:42.997" v="1144" actId="14100"/>
          <ac:spMkLst>
            <pc:docMk/>
            <pc:sldMk cId="3424903173" sldId="264"/>
            <ac:spMk id="4" creationId="{F15DC2DD-53EF-AD02-C14D-F3F37423A3C2}"/>
          </ac:spMkLst>
        </pc:spChg>
        <pc:spChg chg="mod">
          <ac:chgData name="sangeeta srinivasan" userId="ae16b587ac2706cb" providerId="LiveId" clId="{2453BB6F-CE84-5C49-BF2D-B184320F0BB5}" dt="2024-04-23T15:16:10.934" v="1359" actId="20577"/>
          <ac:spMkLst>
            <pc:docMk/>
            <pc:sldMk cId="3424903173" sldId="264"/>
            <ac:spMk id="5" creationId="{28072E42-DDEE-F140-AB06-21CFED9B6549}"/>
          </ac:spMkLst>
        </pc:spChg>
      </pc:sldChg>
      <pc:sldChg chg="new del">
        <pc:chgData name="sangeeta srinivasan" userId="ae16b587ac2706cb" providerId="LiveId" clId="{2453BB6F-CE84-5C49-BF2D-B184320F0BB5}" dt="2024-04-23T00:44:30.492" v="361" actId="680"/>
        <pc:sldMkLst>
          <pc:docMk/>
          <pc:sldMk cId="1559618492" sldId="265"/>
        </pc:sldMkLst>
      </pc:sldChg>
      <pc:sldChg chg="addSp delSp modSp add mod ord addCm modCm">
        <pc:chgData name="sangeeta srinivasan" userId="ae16b587ac2706cb" providerId="LiveId" clId="{2453BB6F-CE84-5C49-BF2D-B184320F0BB5}" dt="2024-04-23T01:25:41.316" v="387" actId="20578"/>
        <pc:sldMkLst>
          <pc:docMk/>
          <pc:sldMk cId="3773865157" sldId="265"/>
        </pc:sldMkLst>
        <pc:spChg chg="mod">
          <ac:chgData name="sangeeta srinivasan" userId="ae16b587ac2706cb" providerId="LiveId" clId="{2453BB6F-CE84-5C49-BF2D-B184320F0BB5}" dt="2024-04-23T00:44:54.187" v="371" actId="20577"/>
          <ac:spMkLst>
            <pc:docMk/>
            <pc:sldMk cId="3773865157" sldId="265"/>
            <ac:spMk id="4" creationId="{F42FFDDC-01E6-5016-000F-0899E7F93B20}"/>
          </ac:spMkLst>
        </pc:spChg>
        <pc:picChg chg="add mod">
          <ac:chgData name="sangeeta srinivasan" userId="ae16b587ac2706cb" providerId="LiveId" clId="{2453BB6F-CE84-5C49-BF2D-B184320F0BB5}" dt="2024-04-23T01:18:29.027" v="377" actId="1076"/>
          <ac:picMkLst>
            <pc:docMk/>
            <pc:sldMk cId="3773865157" sldId="265"/>
            <ac:picMk id="3" creationId="{810773B5-4953-DEB8-8A25-6343780FF13E}"/>
          </ac:picMkLst>
        </pc:picChg>
        <pc:picChg chg="del">
          <ac:chgData name="sangeeta srinivasan" userId="ae16b587ac2706cb" providerId="LiveId" clId="{2453BB6F-CE84-5C49-BF2D-B184320F0BB5}" dt="2024-04-23T01:17:16.263" v="372" actId="478"/>
          <ac:picMkLst>
            <pc:docMk/>
            <pc:sldMk cId="3773865157" sldId="265"/>
            <ac:picMk id="5122" creationId="{39ED8213-4289-3E61-34A8-FF0E3E35E8BD}"/>
          </ac:picMkLst>
        </pc:picChg>
      </pc:sldChg>
      <pc:sldChg chg="modSp add mod">
        <pc:chgData name="sangeeta srinivasan" userId="ae16b587ac2706cb" providerId="LiveId" clId="{2453BB6F-CE84-5C49-BF2D-B184320F0BB5}" dt="2024-04-23T15:11:11.591" v="1171" actId="20577"/>
        <pc:sldMkLst>
          <pc:docMk/>
          <pc:sldMk cId="3264607538" sldId="266"/>
        </pc:sldMkLst>
        <pc:spChg chg="mod">
          <ac:chgData name="sangeeta srinivasan" userId="ae16b587ac2706cb" providerId="LiveId" clId="{2453BB6F-CE84-5C49-BF2D-B184320F0BB5}" dt="2024-04-23T15:11:11.591" v="1171" actId="20577"/>
          <ac:spMkLst>
            <pc:docMk/>
            <pc:sldMk cId="3264607538" sldId="266"/>
            <ac:spMk id="4" creationId="{F15DC2DD-53EF-AD02-C14D-F3F37423A3C2}"/>
          </ac:spMkLst>
        </pc:spChg>
        <pc:spChg chg="mod">
          <ac:chgData name="sangeeta srinivasan" userId="ae16b587ac2706cb" providerId="LiveId" clId="{2453BB6F-CE84-5C49-BF2D-B184320F0BB5}" dt="2024-04-23T15:10:09.342" v="1147" actId="20577"/>
          <ac:spMkLst>
            <pc:docMk/>
            <pc:sldMk cId="3264607538" sldId="266"/>
            <ac:spMk id="5" creationId="{28072E42-DDEE-F140-AB06-21CFED9B6549}"/>
          </ac:spMkLst>
        </pc:spChg>
      </pc:sldChg>
      <pc:sldChg chg="modSp add mod replId">
        <pc:chgData name="sangeeta srinivasan" userId="ae16b587ac2706cb" providerId="LiveId" clId="{2453BB6F-CE84-5C49-BF2D-B184320F0BB5}" dt="2024-04-23T15:12:43.058" v="1223" actId="20577"/>
        <pc:sldMkLst>
          <pc:docMk/>
          <pc:sldMk cId="2054632987" sldId="267"/>
        </pc:sldMkLst>
        <pc:spChg chg="mod">
          <ac:chgData name="sangeeta srinivasan" userId="ae16b587ac2706cb" providerId="LiveId" clId="{2453BB6F-CE84-5C49-BF2D-B184320F0BB5}" dt="2024-04-23T15:12:31.096" v="1222" actId="20577"/>
          <ac:spMkLst>
            <pc:docMk/>
            <pc:sldMk cId="2054632987" sldId="267"/>
            <ac:spMk id="4" creationId="{F15DC2DD-53EF-AD02-C14D-F3F37423A3C2}"/>
          </ac:spMkLst>
        </pc:spChg>
        <pc:spChg chg="mod">
          <ac:chgData name="sangeeta srinivasan" userId="ae16b587ac2706cb" providerId="LiveId" clId="{2453BB6F-CE84-5C49-BF2D-B184320F0BB5}" dt="2024-04-23T15:12:43.058" v="1223" actId="20577"/>
          <ac:spMkLst>
            <pc:docMk/>
            <pc:sldMk cId="2054632987" sldId="267"/>
            <ac:spMk id="5" creationId="{28072E42-DDEE-F140-AB06-21CFED9B6549}"/>
          </ac:spMkLst>
        </pc:spChg>
      </pc:sldChg>
      <pc:sldChg chg="modSp add mod replId">
        <pc:chgData name="sangeeta srinivasan" userId="ae16b587ac2706cb" providerId="LiveId" clId="{2453BB6F-CE84-5C49-BF2D-B184320F0BB5}" dt="2024-04-23T15:14:14.399" v="1267" actId="20577"/>
        <pc:sldMkLst>
          <pc:docMk/>
          <pc:sldMk cId="1423872771" sldId="268"/>
        </pc:sldMkLst>
        <pc:spChg chg="mod">
          <ac:chgData name="sangeeta srinivasan" userId="ae16b587ac2706cb" providerId="LiveId" clId="{2453BB6F-CE84-5C49-BF2D-B184320F0BB5}" dt="2024-04-23T15:14:08.319" v="1266" actId="27636"/>
          <ac:spMkLst>
            <pc:docMk/>
            <pc:sldMk cId="1423872771" sldId="268"/>
            <ac:spMk id="4" creationId="{F15DC2DD-53EF-AD02-C14D-F3F37423A3C2}"/>
          </ac:spMkLst>
        </pc:spChg>
        <pc:spChg chg="mod">
          <ac:chgData name="sangeeta srinivasan" userId="ae16b587ac2706cb" providerId="LiveId" clId="{2453BB6F-CE84-5C49-BF2D-B184320F0BB5}" dt="2024-04-23T15:14:14.399" v="1267" actId="20577"/>
          <ac:spMkLst>
            <pc:docMk/>
            <pc:sldMk cId="1423872771" sldId="268"/>
            <ac:spMk id="5" creationId="{28072E42-DDEE-F140-AB06-21CFED9B6549}"/>
          </ac:spMkLst>
        </pc:spChg>
      </pc:sldChg>
      <pc:sldChg chg="modSp add mod ord replId">
        <pc:chgData name="sangeeta srinivasan" userId="ae16b587ac2706cb" providerId="LiveId" clId="{2453BB6F-CE84-5C49-BF2D-B184320F0BB5}" dt="2024-04-23T15:15:02.625" v="1326" actId="20577"/>
        <pc:sldMkLst>
          <pc:docMk/>
          <pc:sldMk cId="2775303649" sldId="269"/>
        </pc:sldMkLst>
        <pc:spChg chg="mod">
          <ac:chgData name="sangeeta srinivasan" userId="ae16b587ac2706cb" providerId="LiveId" clId="{2453BB6F-CE84-5C49-BF2D-B184320F0BB5}" dt="2024-04-23T15:15:00.222" v="1325" actId="20577"/>
          <ac:spMkLst>
            <pc:docMk/>
            <pc:sldMk cId="2775303649" sldId="269"/>
            <ac:spMk id="4" creationId="{F15DC2DD-53EF-AD02-C14D-F3F37423A3C2}"/>
          </ac:spMkLst>
        </pc:spChg>
        <pc:spChg chg="mod">
          <ac:chgData name="sangeeta srinivasan" userId="ae16b587ac2706cb" providerId="LiveId" clId="{2453BB6F-CE84-5C49-BF2D-B184320F0BB5}" dt="2024-04-23T15:15:02.625" v="1326" actId="20577"/>
          <ac:spMkLst>
            <pc:docMk/>
            <pc:sldMk cId="2775303649" sldId="269"/>
            <ac:spMk id="5" creationId="{28072E42-DDEE-F140-AB06-21CFED9B6549}"/>
          </ac:spMkLst>
        </pc:spChg>
      </pc:sldChg>
      <pc:sldChg chg="addSp delSp modSp add mod ord addCm modCm">
        <pc:chgData name="sangeeta srinivasan" userId="ae16b587ac2706cb" providerId="LiveId" clId="{2453BB6F-CE84-5C49-BF2D-B184320F0BB5}" dt="2024-04-23T01:41:52.258" v="714" actId="20578"/>
        <pc:sldMkLst>
          <pc:docMk/>
          <pc:sldMk cId="420836676" sldId="270"/>
        </pc:sldMkLst>
        <pc:spChg chg="mod">
          <ac:chgData name="sangeeta srinivasan" userId="ae16b587ac2706cb" providerId="LiveId" clId="{2453BB6F-CE84-5C49-BF2D-B184320F0BB5}" dt="2024-04-23T01:36:20.284" v="666" actId="20577"/>
          <ac:spMkLst>
            <pc:docMk/>
            <pc:sldMk cId="420836676" sldId="270"/>
            <ac:spMk id="4" creationId="{F42FFDDC-01E6-5016-000F-0899E7F93B20}"/>
          </ac:spMkLst>
        </pc:spChg>
        <pc:picChg chg="add mod">
          <ac:chgData name="sangeeta srinivasan" userId="ae16b587ac2706cb" providerId="LiveId" clId="{2453BB6F-CE84-5C49-BF2D-B184320F0BB5}" dt="2024-04-23T01:37:34.699" v="669" actId="1076"/>
          <ac:picMkLst>
            <pc:docMk/>
            <pc:sldMk cId="420836676" sldId="270"/>
            <ac:picMk id="2" creationId="{02BB584D-563E-8615-8297-21E0DA2953EC}"/>
          </ac:picMkLst>
        </pc:picChg>
        <pc:picChg chg="del">
          <ac:chgData name="sangeeta srinivasan" userId="ae16b587ac2706cb" providerId="LiveId" clId="{2453BB6F-CE84-5C49-BF2D-B184320F0BB5}" dt="2024-04-23T01:37:25.197" v="667" actId="478"/>
          <ac:picMkLst>
            <pc:docMk/>
            <pc:sldMk cId="420836676" sldId="270"/>
            <ac:picMk id="3" creationId="{810773B5-4953-DEB8-8A25-6343780FF13E}"/>
          </ac:picMkLst>
        </pc:picChg>
      </pc:sldChg>
      <pc:sldChg chg="modSp add mod ord">
        <pc:chgData name="sangeeta srinivasan" userId="ae16b587ac2706cb" providerId="LiveId" clId="{2453BB6F-CE84-5C49-BF2D-B184320F0BB5}" dt="2024-04-23T15:15:43.261" v="1357" actId="20577"/>
        <pc:sldMkLst>
          <pc:docMk/>
          <pc:sldMk cId="2971515690" sldId="271"/>
        </pc:sldMkLst>
        <pc:spChg chg="mod">
          <ac:chgData name="sangeeta srinivasan" userId="ae16b587ac2706cb" providerId="LiveId" clId="{2453BB6F-CE84-5C49-BF2D-B184320F0BB5}" dt="2024-04-23T01:47:05.285" v="774" actId="20577"/>
          <ac:spMkLst>
            <pc:docMk/>
            <pc:sldMk cId="2971515690" sldId="271"/>
            <ac:spMk id="4" creationId="{F15DC2DD-53EF-AD02-C14D-F3F37423A3C2}"/>
          </ac:spMkLst>
        </pc:spChg>
        <pc:spChg chg="mod">
          <ac:chgData name="sangeeta srinivasan" userId="ae16b587ac2706cb" providerId="LiveId" clId="{2453BB6F-CE84-5C49-BF2D-B184320F0BB5}" dt="2024-04-23T15:15:43.261" v="1357" actId="20577"/>
          <ac:spMkLst>
            <pc:docMk/>
            <pc:sldMk cId="2971515690" sldId="271"/>
            <ac:spMk id="5" creationId="{28072E42-DDEE-F140-AB06-21CFED9B6549}"/>
          </ac:spMkLst>
        </pc:spChg>
      </pc:sldChg>
      <pc:sldChg chg="addSp delSp modSp add mod ord addCm modCm">
        <pc:chgData name="sangeeta srinivasan" userId="ae16b587ac2706cb" providerId="LiveId" clId="{2453BB6F-CE84-5C49-BF2D-B184320F0BB5}" dt="2024-04-23T01:50:15.547" v="834" actId="20578"/>
        <pc:sldMkLst>
          <pc:docMk/>
          <pc:sldMk cId="3815356002" sldId="272"/>
        </pc:sldMkLst>
        <pc:spChg chg="mod">
          <ac:chgData name="sangeeta srinivasan" userId="ae16b587ac2706cb" providerId="LiveId" clId="{2453BB6F-CE84-5C49-BF2D-B184320F0BB5}" dt="2024-04-23T01:42:09.182" v="726" actId="20577"/>
          <ac:spMkLst>
            <pc:docMk/>
            <pc:sldMk cId="3815356002" sldId="272"/>
            <ac:spMk id="4" creationId="{F42FFDDC-01E6-5016-000F-0899E7F93B20}"/>
          </ac:spMkLst>
        </pc:spChg>
        <pc:picChg chg="del">
          <ac:chgData name="sangeeta srinivasan" userId="ae16b587ac2706cb" providerId="LiveId" clId="{2453BB6F-CE84-5C49-BF2D-B184320F0BB5}" dt="2024-04-23T01:43:31.993" v="727" actId="478"/>
          <ac:picMkLst>
            <pc:docMk/>
            <pc:sldMk cId="3815356002" sldId="272"/>
            <ac:picMk id="2" creationId="{02BB584D-563E-8615-8297-21E0DA2953EC}"/>
          </ac:picMkLst>
        </pc:picChg>
        <pc:picChg chg="add mod">
          <ac:chgData name="sangeeta srinivasan" userId="ae16b587ac2706cb" providerId="LiveId" clId="{2453BB6F-CE84-5C49-BF2D-B184320F0BB5}" dt="2024-04-23T01:44:27.786" v="738" actId="1076"/>
          <ac:picMkLst>
            <pc:docMk/>
            <pc:sldMk cId="3815356002" sldId="272"/>
            <ac:picMk id="8194" creationId="{EF06D9A6-4D21-135F-20F3-0F30A514A87E}"/>
          </ac:picMkLst>
        </pc:picChg>
      </pc:sldChg>
      <pc:sldChg chg="modSp add mod ord">
        <pc:chgData name="sangeeta srinivasan" userId="ae16b587ac2706cb" providerId="LiveId" clId="{2453BB6F-CE84-5C49-BF2D-B184320F0BB5}" dt="2024-04-23T15:15:54.513" v="1358" actId="20577"/>
        <pc:sldMkLst>
          <pc:docMk/>
          <pc:sldMk cId="603056362" sldId="273"/>
        </pc:sldMkLst>
        <pc:spChg chg="mod">
          <ac:chgData name="sangeeta srinivasan" userId="ae16b587ac2706cb" providerId="LiveId" clId="{2453BB6F-CE84-5C49-BF2D-B184320F0BB5}" dt="2024-04-23T01:51:22.084" v="842" actId="20577"/>
          <ac:spMkLst>
            <pc:docMk/>
            <pc:sldMk cId="603056362" sldId="273"/>
            <ac:spMk id="4" creationId="{F15DC2DD-53EF-AD02-C14D-F3F37423A3C2}"/>
          </ac:spMkLst>
        </pc:spChg>
        <pc:spChg chg="mod">
          <ac:chgData name="sangeeta srinivasan" userId="ae16b587ac2706cb" providerId="LiveId" clId="{2453BB6F-CE84-5C49-BF2D-B184320F0BB5}" dt="2024-04-23T15:15:54.513" v="1358" actId="20577"/>
          <ac:spMkLst>
            <pc:docMk/>
            <pc:sldMk cId="603056362" sldId="273"/>
            <ac:spMk id="5" creationId="{28072E42-DDEE-F140-AB06-21CFED9B6549}"/>
          </ac:spMkLst>
        </pc:spChg>
      </pc:sldChg>
      <pc:sldChg chg="modSp new del mod ord">
        <pc:chgData name="sangeeta srinivasan" userId="ae16b587ac2706cb" providerId="LiveId" clId="{2453BB6F-CE84-5C49-BF2D-B184320F0BB5}" dt="2024-04-23T09:24:27.537" v="1127" actId="2696"/>
        <pc:sldMkLst>
          <pc:docMk/>
          <pc:sldMk cId="2451591787" sldId="274"/>
        </pc:sldMkLst>
        <pc:spChg chg="mod">
          <ac:chgData name="sangeeta srinivasan" userId="ae16b587ac2706cb" providerId="LiveId" clId="{2453BB6F-CE84-5C49-BF2D-B184320F0BB5}" dt="2024-04-23T01:51:40.879" v="854" actId="20577"/>
          <ac:spMkLst>
            <pc:docMk/>
            <pc:sldMk cId="2451591787" sldId="274"/>
            <ac:spMk id="2" creationId="{32693CFB-7FBF-DAB7-BE4C-B1D9701F1353}"/>
          </ac:spMkLst>
        </pc:spChg>
        <pc:spChg chg="mod">
          <ac:chgData name="sangeeta srinivasan" userId="ae16b587ac2706cb" providerId="LiveId" clId="{2453BB6F-CE84-5C49-BF2D-B184320F0BB5}" dt="2024-04-23T01:52:07.234" v="875" actId="20577"/>
          <ac:spMkLst>
            <pc:docMk/>
            <pc:sldMk cId="2451591787" sldId="274"/>
            <ac:spMk id="3" creationId="{3F69CA6A-5642-25E0-422C-9CC6C1CEC905}"/>
          </ac:spMkLst>
        </pc:spChg>
      </pc:sldChg>
      <pc:sldChg chg="addSp delSp modSp add mod ord addCm modCm">
        <pc:chgData name="sangeeta srinivasan" userId="ae16b587ac2706cb" providerId="LiveId" clId="{2453BB6F-CE84-5C49-BF2D-B184320F0BB5}" dt="2024-04-23T01:56:59.609" v="915"/>
        <pc:sldMkLst>
          <pc:docMk/>
          <pc:sldMk cId="2567271100" sldId="275"/>
        </pc:sldMkLst>
        <pc:spChg chg="add del">
          <ac:chgData name="sangeeta srinivasan" userId="ae16b587ac2706cb" providerId="LiveId" clId="{2453BB6F-CE84-5C49-BF2D-B184320F0BB5}" dt="2024-04-23T01:55:20.853" v="905" actId="478"/>
          <ac:spMkLst>
            <pc:docMk/>
            <pc:sldMk cId="2567271100" sldId="275"/>
            <ac:spMk id="3" creationId="{A5000DAB-0AA1-C6F3-AC85-59D3587F42E4}"/>
          </ac:spMkLst>
        </pc:spChg>
        <pc:spChg chg="mod">
          <ac:chgData name="sangeeta srinivasan" userId="ae16b587ac2706cb" providerId="LiveId" clId="{2453BB6F-CE84-5C49-BF2D-B184320F0BB5}" dt="2024-04-23T01:52:34.119" v="886" actId="20577"/>
          <ac:spMkLst>
            <pc:docMk/>
            <pc:sldMk cId="2567271100" sldId="275"/>
            <ac:spMk id="4" creationId="{F42FFDDC-01E6-5016-000F-0899E7F93B20}"/>
          </ac:spMkLst>
        </pc:spChg>
        <pc:picChg chg="del">
          <ac:chgData name="sangeeta srinivasan" userId="ae16b587ac2706cb" providerId="LiveId" clId="{2453BB6F-CE84-5C49-BF2D-B184320F0BB5}" dt="2024-04-23T01:55:11.531" v="903" actId="478"/>
          <ac:picMkLst>
            <pc:docMk/>
            <pc:sldMk cId="2567271100" sldId="275"/>
            <ac:picMk id="8194" creationId="{EF06D9A6-4D21-135F-20F3-0F30A514A87E}"/>
          </ac:picMkLst>
        </pc:picChg>
        <pc:picChg chg="add mod">
          <ac:chgData name="sangeeta srinivasan" userId="ae16b587ac2706cb" providerId="LiveId" clId="{2453BB6F-CE84-5C49-BF2D-B184320F0BB5}" dt="2024-04-23T01:56:14.813" v="912" actId="1076"/>
          <ac:picMkLst>
            <pc:docMk/>
            <pc:sldMk cId="2567271100" sldId="275"/>
            <ac:picMk id="10242" creationId="{83A6373C-BF27-59D1-C81E-0BE7699BD4AF}"/>
          </ac:picMkLst>
        </pc:picChg>
      </pc:sldChg>
      <pc:sldChg chg="modSp add mod">
        <pc:chgData name="sangeeta srinivasan" userId="ae16b587ac2706cb" providerId="LiveId" clId="{2453BB6F-CE84-5C49-BF2D-B184320F0BB5}" dt="2024-04-23T01:54:26.303" v="902" actId="20577"/>
        <pc:sldMkLst>
          <pc:docMk/>
          <pc:sldMk cId="3935955217" sldId="276"/>
        </pc:sldMkLst>
        <pc:spChg chg="mod">
          <ac:chgData name="sangeeta srinivasan" userId="ae16b587ac2706cb" providerId="LiveId" clId="{2453BB6F-CE84-5C49-BF2D-B184320F0BB5}" dt="2024-04-23T01:53:55.272" v="899" actId="20577"/>
          <ac:spMkLst>
            <pc:docMk/>
            <pc:sldMk cId="3935955217" sldId="276"/>
            <ac:spMk id="4" creationId="{F15DC2DD-53EF-AD02-C14D-F3F37423A3C2}"/>
          </ac:spMkLst>
        </pc:spChg>
        <pc:spChg chg="mod">
          <ac:chgData name="sangeeta srinivasan" userId="ae16b587ac2706cb" providerId="LiveId" clId="{2453BB6F-CE84-5C49-BF2D-B184320F0BB5}" dt="2024-04-23T01:54:26.303" v="902" actId="20577"/>
          <ac:spMkLst>
            <pc:docMk/>
            <pc:sldMk cId="3935955217" sldId="276"/>
            <ac:spMk id="5" creationId="{28072E42-DDEE-F140-AB06-21CFED9B6549}"/>
          </ac:spMkLst>
        </pc:spChg>
      </pc:sldChg>
      <pc:sldChg chg="modSp add mod">
        <pc:chgData name="sangeeta srinivasan" userId="ae16b587ac2706cb" providerId="LiveId" clId="{2453BB6F-CE84-5C49-BF2D-B184320F0BB5}" dt="2024-04-23T15:16:26.658" v="1362" actId="20577"/>
        <pc:sldMkLst>
          <pc:docMk/>
          <pc:sldMk cId="3904601557" sldId="277"/>
        </pc:sldMkLst>
        <pc:spChg chg="mod">
          <ac:chgData name="sangeeta srinivasan" userId="ae16b587ac2706cb" providerId="LiveId" clId="{2453BB6F-CE84-5C49-BF2D-B184320F0BB5}" dt="2024-04-23T15:16:26.658" v="1362" actId="20577"/>
          <ac:spMkLst>
            <pc:docMk/>
            <pc:sldMk cId="3904601557" sldId="277"/>
            <ac:spMk id="5" creationId="{28072E42-DDEE-F140-AB06-21CFED9B6549}"/>
          </ac:spMkLst>
        </pc:spChg>
      </pc:sldChg>
      <pc:sldChg chg="modSp add mod">
        <pc:chgData name="sangeeta srinivasan" userId="ae16b587ac2706cb" providerId="LiveId" clId="{2453BB6F-CE84-5C49-BF2D-B184320F0BB5}" dt="2024-04-23T15:12:05.881" v="1204" actId="27636"/>
        <pc:sldMkLst>
          <pc:docMk/>
          <pc:sldMk cId="1948149218" sldId="278"/>
        </pc:sldMkLst>
        <pc:spChg chg="mod">
          <ac:chgData name="sangeeta srinivasan" userId="ae16b587ac2706cb" providerId="LiveId" clId="{2453BB6F-CE84-5C49-BF2D-B184320F0BB5}" dt="2024-04-23T15:12:05.881" v="1204" actId="27636"/>
          <ac:spMkLst>
            <pc:docMk/>
            <pc:sldMk cId="1948149218" sldId="278"/>
            <ac:spMk id="4" creationId="{F15DC2DD-53EF-AD02-C14D-F3F37423A3C2}"/>
          </ac:spMkLst>
        </pc:spChg>
      </pc:sldChg>
      <pc:sldChg chg="modSp add mod">
        <pc:chgData name="sangeeta srinivasan" userId="ae16b587ac2706cb" providerId="LiveId" clId="{2453BB6F-CE84-5C49-BF2D-B184320F0BB5}" dt="2024-04-23T15:13:04.709" v="1237" actId="20577"/>
        <pc:sldMkLst>
          <pc:docMk/>
          <pc:sldMk cId="1621505925" sldId="279"/>
        </pc:sldMkLst>
        <pc:spChg chg="mod">
          <ac:chgData name="sangeeta srinivasan" userId="ae16b587ac2706cb" providerId="LiveId" clId="{2453BB6F-CE84-5C49-BF2D-B184320F0BB5}" dt="2024-04-23T15:13:04.709" v="1237" actId="20577"/>
          <ac:spMkLst>
            <pc:docMk/>
            <pc:sldMk cId="1621505925" sldId="279"/>
            <ac:spMk id="4" creationId="{F15DC2DD-53EF-AD02-C14D-F3F37423A3C2}"/>
          </ac:spMkLst>
        </pc:spChg>
      </pc:sldChg>
      <pc:sldChg chg="modSp add mod">
        <pc:chgData name="sangeeta srinivasan" userId="ae16b587ac2706cb" providerId="LiveId" clId="{2453BB6F-CE84-5C49-BF2D-B184320F0BB5}" dt="2024-04-23T15:14:31.266" v="1290" actId="20577"/>
        <pc:sldMkLst>
          <pc:docMk/>
          <pc:sldMk cId="3690328419" sldId="280"/>
        </pc:sldMkLst>
        <pc:spChg chg="mod">
          <ac:chgData name="sangeeta srinivasan" userId="ae16b587ac2706cb" providerId="LiveId" clId="{2453BB6F-CE84-5C49-BF2D-B184320F0BB5}" dt="2024-04-23T15:14:31.266" v="1290" actId="20577"/>
          <ac:spMkLst>
            <pc:docMk/>
            <pc:sldMk cId="3690328419" sldId="280"/>
            <ac:spMk id="4" creationId="{F15DC2DD-53EF-AD02-C14D-F3F37423A3C2}"/>
          </ac:spMkLst>
        </pc:spChg>
      </pc:sldChg>
      <pc:sldChg chg="modSp add mod">
        <pc:chgData name="sangeeta srinivasan" userId="ae16b587ac2706cb" providerId="LiveId" clId="{2453BB6F-CE84-5C49-BF2D-B184320F0BB5}" dt="2024-04-23T15:15:32.210" v="1356" actId="14100"/>
        <pc:sldMkLst>
          <pc:docMk/>
          <pc:sldMk cId="3451374720" sldId="281"/>
        </pc:sldMkLst>
        <pc:spChg chg="mod">
          <ac:chgData name="sangeeta srinivasan" userId="ae16b587ac2706cb" providerId="LiveId" clId="{2453BB6F-CE84-5C49-BF2D-B184320F0BB5}" dt="2024-04-23T15:15:32.210" v="1356" actId="14100"/>
          <ac:spMkLst>
            <pc:docMk/>
            <pc:sldMk cId="3451374720" sldId="281"/>
            <ac:spMk id="4" creationId="{F15DC2DD-53EF-AD02-C14D-F3F37423A3C2}"/>
          </ac:spMkLst>
        </pc:spChg>
      </pc:sldChg>
      <pc:sldChg chg="modSp new mod">
        <pc:chgData name="sangeeta srinivasan" userId="ae16b587ac2706cb" providerId="LiveId" clId="{2453BB6F-CE84-5C49-BF2D-B184320F0BB5}" dt="2024-04-23T15:22:36.448" v="1938" actId="20577"/>
        <pc:sldMkLst>
          <pc:docMk/>
          <pc:sldMk cId="393974965" sldId="282"/>
        </pc:sldMkLst>
        <pc:spChg chg="mod">
          <ac:chgData name="sangeeta srinivasan" userId="ae16b587ac2706cb" providerId="LiveId" clId="{2453BB6F-CE84-5C49-BF2D-B184320F0BB5}" dt="2024-04-23T15:17:26.607" v="1390" actId="20577"/>
          <ac:spMkLst>
            <pc:docMk/>
            <pc:sldMk cId="393974965" sldId="282"/>
            <ac:spMk id="2" creationId="{689F56CF-66D7-2A21-8409-F45B5B180278}"/>
          </ac:spMkLst>
        </pc:spChg>
        <pc:spChg chg="mod">
          <ac:chgData name="sangeeta srinivasan" userId="ae16b587ac2706cb" providerId="LiveId" clId="{2453BB6F-CE84-5C49-BF2D-B184320F0BB5}" dt="2024-04-23T15:22:36.448" v="1938" actId="20577"/>
          <ac:spMkLst>
            <pc:docMk/>
            <pc:sldMk cId="393974965" sldId="282"/>
            <ac:spMk id="3" creationId="{08280F34-CB36-0196-53F8-8B1765ADDE2E}"/>
          </ac:spMkLst>
        </pc:spChg>
      </pc:sldChg>
      <pc:sldMasterChg chg="modSp mod modSldLayout">
        <pc:chgData name="sangeeta srinivasan" userId="ae16b587ac2706cb" providerId="LiveId" clId="{2453BB6F-CE84-5C49-BF2D-B184320F0BB5}" dt="2024-04-23T00:43:00.407" v="359"/>
        <pc:sldMasterMkLst>
          <pc:docMk/>
          <pc:sldMasterMk cId="3909920325" sldId="2147483720"/>
        </pc:sldMasterMkLst>
        <pc:spChg chg="mod">
          <ac:chgData name="sangeeta srinivasan" userId="ae16b587ac2706cb" providerId="LiveId" clId="{2453BB6F-CE84-5C49-BF2D-B184320F0BB5}" dt="2024-04-23T00:10:19.158" v="221" actId="207"/>
          <ac:spMkLst>
            <pc:docMk/>
            <pc:sldMasterMk cId="3909920325" sldId="2147483720"/>
            <ac:spMk id="2" creationId="{4713DE2D-0400-0813-5E72-54083F428E1B}"/>
          </ac:spMkLst>
        </pc:spChg>
        <pc:spChg chg="mod">
          <ac:chgData name="sangeeta srinivasan" userId="ae16b587ac2706cb" providerId="LiveId" clId="{2453BB6F-CE84-5C49-BF2D-B184320F0BB5}" dt="2024-04-23T00:07:25.429" v="199" actId="166"/>
          <ac:spMkLst>
            <pc:docMk/>
            <pc:sldMasterMk cId="3909920325" sldId="2147483720"/>
            <ac:spMk id="6" creationId="{BBF7E139-4F5B-88A1-2239-3EF25CB2C017}"/>
          </ac:spMkLst>
        </pc:spChg>
        <pc:spChg chg="mod">
          <ac:chgData name="sangeeta srinivasan" userId="ae16b587ac2706cb" providerId="LiveId" clId="{2453BB6F-CE84-5C49-BF2D-B184320F0BB5}" dt="2024-04-23T00:41:27.537" v="355" actId="208"/>
          <ac:spMkLst>
            <pc:docMk/>
            <pc:sldMasterMk cId="3909920325" sldId="2147483720"/>
            <ac:spMk id="11" creationId="{1C9612CC-667E-9C11-4B19-C671DA530CCC}"/>
          </ac:spMkLst>
        </pc:spChg>
        <pc:sldLayoutChg chg="modSp">
          <pc:chgData name="sangeeta srinivasan" userId="ae16b587ac2706cb" providerId="LiveId" clId="{2453BB6F-CE84-5C49-BF2D-B184320F0BB5}" dt="2024-04-22T23:18:36.590" v="7" actId="735"/>
          <pc:sldLayoutMkLst>
            <pc:docMk/>
            <pc:sldMasterMk cId="3909920325" sldId="2147483720"/>
            <pc:sldLayoutMk cId="908349178" sldId="2147483721"/>
          </pc:sldLayoutMkLst>
        </pc:sldLayoutChg>
        <pc:sldLayoutChg chg="modSp mod">
          <pc:chgData name="sangeeta srinivasan" userId="ae16b587ac2706cb" providerId="LiveId" clId="{2453BB6F-CE84-5C49-BF2D-B184320F0BB5}" dt="2024-04-23T00:42:29.655" v="356" actId="208"/>
          <pc:sldLayoutMkLst>
            <pc:docMk/>
            <pc:sldMasterMk cId="3909920325" sldId="2147483720"/>
            <pc:sldLayoutMk cId="2988963942" sldId="2147483722"/>
          </pc:sldLayoutMkLst>
          <pc:cxnChg chg="mod">
            <ac:chgData name="sangeeta srinivasan" userId="ae16b587ac2706cb" providerId="LiveId" clId="{2453BB6F-CE84-5C49-BF2D-B184320F0BB5}" dt="2024-04-23T00:42:29.655" v="356" actId="208"/>
            <ac:cxnSpMkLst>
              <pc:docMk/>
              <pc:sldMasterMk cId="3909920325" sldId="2147483720"/>
              <pc:sldLayoutMk cId="2988963942" sldId="2147483722"/>
              <ac:cxnSpMk id="7" creationId="{CF6DD119-3AB1-5E89-283B-CFC7450F3221}"/>
            </ac:cxnSpMkLst>
          </pc:cxnChg>
        </pc:sldLayoutChg>
        <pc:sldLayoutChg chg="modSp mod">
          <pc:chgData name="sangeeta srinivasan" userId="ae16b587ac2706cb" providerId="LiveId" clId="{2453BB6F-CE84-5C49-BF2D-B184320F0BB5}" dt="2024-04-23T00:42:44.298" v="357" actId="208"/>
          <pc:sldLayoutMkLst>
            <pc:docMk/>
            <pc:sldMasterMk cId="3909920325" sldId="2147483720"/>
            <pc:sldLayoutMk cId="1587046135" sldId="2147483724"/>
          </pc:sldLayoutMkLst>
          <pc:cxnChg chg="mod">
            <ac:chgData name="sangeeta srinivasan" userId="ae16b587ac2706cb" providerId="LiveId" clId="{2453BB6F-CE84-5C49-BF2D-B184320F0BB5}" dt="2024-04-23T00:42:44.298" v="357" actId="208"/>
            <ac:cxnSpMkLst>
              <pc:docMk/>
              <pc:sldMasterMk cId="3909920325" sldId="2147483720"/>
              <pc:sldLayoutMk cId="1587046135" sldId="2147483724"/>
              <ac:cxnSpMk id="8" creationId="{A23452B6-CDA2-B35E-0715-B9D79EFD3246}"/>
            </ac:cxnSpMkLst>
          </pc:cxnChg>
        </pc:sldLayoutChg>
        <pc:sldLayoutChg chg="addSp modSp">
          <pc:chgData name="sangeeta srinivasan" userId="ae16b587ac2706cb" providerId="LiveId" clId="{2453BB6F-CE84-5C49-BF2D-B184320F0BB5}" dt="2024-04-23T00:42:56.877" v="358"/>
          <pc:sldLayoutMkLst>
            <pc:docMk/>
            <pc:sldMasterMk cId="3909920325" sldId="2147483720"/>
            <pc:sldLayoutMk cId="2119131516" sldId="2147483725"/>
          </pc:sldLayoutMkLst>
          <pc:cxnChg chg="add mod">
            <ac:chgData name="sangeeta srinivasan" userId="ae16b587ac2706cb" providerId="LiveId" clId="{2453BB6F-CE84-5C49-BF2D-B184320F0BB5}" dt="2024-04-23T00:42:56.877" v="358"/>
            <ac:cxnSpMkLst>
              <pc:docMk/>
              <pc:sldMasterMk cId="3909920325" sldId="2147483720"/>
              <pc:sldLayoutMk cId="2119131516" sldId="2147483725"/>
              <ac:cxnSpMk id="10" creationId="{A473E797-D026-4CB2-8534-3B0913C54F89}"/>
            </ac:cxnSpMkLst>
          </pc:cxnChg>
        </pc:sldLayoutChg>
        <pc:sldLayoutChg chg="addSp modSp">
          <pc:chgData name="sangeeta srinivasan" userId="ae16b587ac2706cb" providerId="LiveId" clId="{2453BB6F-CE84-5C49-BF2D-B184320F0BB5}" dt="2024-04-23T00:43:00.407" v="359"/>
          <pc:sldLayoutMkLst>
            <pc:docMk/>
            <pc:sldMasterMk cId="3909920325" sldId="2147483720"/>
            <pc:sldLayoutMk cId="3164472248" sldId="2147483726"/>
          </pc:sldLayoutMkLst>
          <pc:cxnChg chg="add mod">
            <ac:chgData name="sangeeta srinivasan" userId="ae16b587ac2706cb" providerId="LiveId" clId="{2453BB6F-CE84-5C49-BF2D-B184320F0BB5}" dt="2024-04-23T00:43:00.407" v="359"/>
            <ac:cxnSpMkLst>
              <pc:docMk/>
              <pc:sldMasterMk cId="3909920325" sldId="2147483720"/>
              <pc:sldLayoutMk cId="3164472248" sldId="2147483726"/>
              <ac:cxnSpMk id="6" creationId="{359314A4-A951-54B1-6DC0-9279155E69F0}"/>
            </ac:cxnSpMkLst>
          </pc:cxnChg>
        </pc:sldLayoutChg>
      </pc:sldMasterChg>
    </pc:docChg>
  </pc:docChgLst>
  <pc:docChgLst>
    <pc:chgData name="Shubhra Das" clId="Web-{347BA9DD-87D8-41F4-8FA0-0AC0EDB833C3}"/>
    <pc:docChg chg="addSld delSld modSld">
      <pc:chgData name="Shubhra Das" userId="" providerId="" clId="Web-{347BA9DD-87D8-41F4-8FA0-0AC0EDB833C3}" dt="2024-05-12T04:18:41.981" v="145" actId="20577"/>
      <pc:docMkLst>
        <pc:docMk/>
      </pc:docMkLst>
      <pc:sldChg chg="modSp">
        <pc:chgData name="Shubhra Das" userId="" providerId="" clId="Web-{347BA9DD-87D8-41F4-8FA0-0AC0EDB833C3}" dt="2024-05-12T04:18:41.981" v="145" actId="20577"/>
        <pc:sldMkLst>
          <pc:docMk/>
          <pc:sldMk cId="473396290" sldId="257"/>
        </pc:sldMkLst>
        <pc:spChg chg="mod">
          <ac:chgData name="Shubhra Das" userId="" providerId="" clId="Web-{347BA9DD-87D8-41F4-8FA0-0AC0EDB833C3}" dt="2024-05-12T04:18:41.981" v="145" actId="20577"/>
          <ac:spMkLst>
            <pc:docMk/>
            <pc:sldMk cId="473396290" sldId="257"/>
            <ac:spMk id="3" creationId="{79DC3C78-4448-4D1D-97E7-E642B12828B1}"/>
          </ac:spMkLst>
        </pc:spChg>
      </pc:sldChg>
      <pc:sldChg chg="modSp">
        <pc:chgData name="Shubhra Das" userId="" providerId="" clId="Web-{347BA9DD-87D8-41F4-8FA0-0AC0EDB833C3}" dt="2024-05-12T04:08:18.284" v="7" actId="20577"/>
        <pc:sldMkLst>
          <pc:docMk/>
          <pc:sldMk cId="3264607538" sldId="266"/>
        </pc:sldMkLst>
        <pc:spChg chg="mod">
          <ac:chgData name="Shubhra Das" userId="" providerId="" clId="Web-{347BA9DD-87D8-41F4-8FA0-0AC0EDB833C3}" dt="2024-05-12T04:08:18.284" v="7" actId="20577"/>
          <ac:spMkLst>
            <pc:docMk/>
            <pc:sldMk cId="3264607538" sldId="266"/>
            <ac:spMk id="4" creationId="{F15DC2DD-53EF-AD02-C14D-F3F37423A3C2}"/>
          </ac:spMkLst>
        </pc:spChg>
      </pc:sldChg>
      <pc:sldChg chg="modSp">
        <pc:chgData name="Shubhra Das" userId="" providerId="" clId="Web-{347BA9DD-87D8-41F4-8FA0-0AC0EDB833C3}" dt="2024-05-12T04:11:10.601" v="45" actId="20577"/>
        <pc:sldMkLst>
          <pc:docMk/>
          <pc:sldMk cId="2054632987" sldId="267"/>
        </pc:sldMkLst>
        <pc:spChg chg="mod">
          <ac:chgData name="Shubhra Das" userId="" providerId="" clId="Web-{347BA9DD-87D8-41F4-8FA0-0AC0EDB833C3}" dt="2024-05-12T04:11:10.601" v="45" actId="20577"/>
          <ac:spMkLst>
            <pc:docMk/>
            <pc:sldMk cId="2054632987" sldId="267"/>
            <ac:spMk id="4" creationId="{F15DC2DD-53EF-AD02-C14D-F3F37423A3C2}"/>
          </ac:spMkLst>
        </pc:spChg>
      </pc:sldChg>
      <pc:sldChg chg="del">
        <pc:chgData name="Shubhra Das" userId="" providerId="" clId="Web-{347BA9DD-87D8-41F4-8FA0-0AC0EDB833C3}" dt="2024-05-12T04:10:38.742" v="40"/>
        <pc:sldMkLst>
          <pc:docMk/>
          <pc:sldMk cId="1423872771" sldId="268"/>
        </pc:sldMkLst>
      </pc:sldChg>
      <pc:sldChg chg="del">
        <pc:chgData name="Shubhra Das" userId="" providerId="" clId="Web-{347BA9DD-87D8-41F4-8FA0-0AC0EDB833C3}" dt="2024-05-12T04:10:47.133" v="42"/>
        <pc:sldMkLst>
          <pc:docMk/>
          <pc:sldMk cId="2775303649" sldId="269"/>
        </pc:sldMkLst>
      </pc:sldChg>
      <pc:sldChg chg="modSp">
        <pc:chgData name="Shubhra Das" userId="" providerId="" clId="Web-{347BA9DD-87D8-41F4-8FA0-0AC0EDB833C3}" dt="2024-05-12T04:12:26.070" v="51" actId="20577"/>
        <pc:sldMkLst>
          <pc:docMk/>
          <pc:sldMk cId="420836676" sldId="270"/>
        </pc:sldMkLst>
        <pc:spChg chg="mod">
          <ac:chgData name="Shubhra Das" userId="" providerId="" clId="Web-{347BA9DD-87D8-41F4-8FA0-0AC0EDB833C3}" dt="2024-05-12T04:12:26.070" v="51" actId="20577"/>
          <ac:spMkLst>
            <pc:docMk/>
            <pc:sldMk cId="420836676" sldId="270"/>
            <ac:spMk id="4" creationId="{F42FFDDC-01E6-5016-000F-0899E7F93B20}"/>
          </ac:spMkLst>
        </pc:spChg>
      </pc:sldChg>
      <pc:sldChg chg="modSp">
        <pc:chgData name="Shubhra Das" userId="" providerId="" clId="Web-{347BA9DD-87D8-41F4-8FA0-0AC0EDB833C3}" dt="2024-05-12T04:12:58.665" v="74" actId="20577"/>
        <pc:sldMkLst>
          <pc:docMk/>
          <pc:sldMk cId="2971515690" sldId="271"/>
        </pc:sldMkLst>
        <pc:spChg chg="mod">
          <ac:chgData name="Shubhra Das" userId="" providerId="" clId="Web-{347BA9DD-87D8-41F4-8FA0-0AC0EDB833C3}" dt="2024-05-12T04:12:58.665" v="74" actId="20577"/>
          <ac:spMkLst>
            <pc:docMk/>
            <pc:sldMk cId="2971515690" sldId="271"/>
            <ac:spMk id="4" creationId="{F15DC2DD-53EF-AD02-C14D-F3F37423A3C2}"/>
          </ac:spMkLst>
        </pc:spChg>
      </pc:sldChg>
      <pc:sldChg chg="modSp">
        <pc:chgData name="Shubhra Das" userId="" providerId="" clId="Web-{347BA9DD-87D8-41F4-8FA0-0AC0EDB833C3}" dt="2024-05-12T04:07:27.659" v="6" actId="20577"/>
        <pc:sldMkLst>
          <pc:docMk/>
          <pc:sldMk cId="3904601557" sldId="277"/>
        </pc:sldMkLst>
        <pc:spChg chg="mod">
          <ac:chgData name="Shubhra Das" userId="" providerId="" clId="Web-{347BA9DD-87D8-41F4-8FA0-0AC0EDB833C3}" dt="2024-05-12T04:07:27.659" v="6" actId="20577"/>
          <ac:spMkLst>
            <pc:docMk/>
            <pc:sldMk cId="3904601557" sldId="277"/>
            <ac:spMk id="4" creationId="{F15DC2DD-53EF-AD02-C14D-F3F37423A3C2}"/>
          </ac:spMkLst>
        </pc:spChg>
      </pc:sldChg>
      <pc:sldChg chg="modSp">
        <pc:chgData name="Shubhra Das" userId="" providerId="" clId="Web-{347BA9DD-87D8-41F4-8FA0-0AC0EDB833C3}" dt="2024-05-12T04:08:53.362" v="11"/>
        <pc:sldMkLst>
          <pc:docMk/>
          <pc:sldMk cId="1948149218" sldId="278"/>
        </pc:sldMkLst>
        <pc:spChg chg="mod">
          <ac:chgData name="Shubhra Das" userId="" providerId="" clId="Web-{347BA9DD-87D8-41F4-8FA0-0AC0EDB833C3}" dt="2024-05-12T04:08:53.362" v="11"/>
          <ac:spMkLst>
            <pc:docMk/>
            <pc:sldMk cId="1948149218" sldId="278"/>
            <ac:spMk id="4" creationId="{F15DC2DD-53EF-AD02-C14D-F3F37423A3C2}"/>
          </ac:spMkLst>
        </pc:spChg>
      </pc:sldChg>
      <pc:sldChg chg="modSp">
        <pc:chgData name="Shubhra Das" userId="" providerId="" clId="Web-{347BA9DD-87D8-41F4-8FA0-0AC0EDB833C3}" dt="2024-05-12T04:10:19.070" v="39" actId="20577"/>
        <pc:sldMkLst>
          <pc:docMk/>
          <pc:sldMk cId="1621505925" sldId="279"/>
        </pc:sldMkLst>
        <pc:spChg chg="mod">
          <ac:chgData name="Shubhra Das" userId="" providerId="" clId="Web-{347BA9DD-87D8-41F4-8FA0-0AC0EDB833C3}" dt="2024-05-12T04:10:19.070" v="39" actId="20577"/>
          <ac:spMkLst>
            <pc:docMk/>
            <pc:sldMk cId="1621505925" sldId="279"/>
            <ac:spMk id="4" creationId="{F15DC2DD-53EF-AD02-C14D-F3F37423A3C2}"/>
          </ac:spMkLst>
        </pc:spChg>
      </pc:sldChg>
      <pc:sldChg chg="del">
        <pc:chgData name="Shubhra Das" userId="" providerId="" clId="Web-{347BA9DD-87D8-41F4-8FA0-0AC0EDB833C3}" dt="2024-05-12T04:10:44.164" v="41"/>
        <pc:sldMkLst>
          <pc:docMk/>
          <pc:sldMk cId="3690328419" sldId="280"/>
        </pc:sldMkLst>
      </pc:sldChg>
      <pc:sldChg chg="del">
        <pc:chgData name="Shubhra Das" userId="" providerId="" clId="Web-{347BA9DD-87D8-41F4-8FA0-0AC0EDB833C3}" dt="2024-05-12T04:10:51.898" v="43"/>
        <pc:sldMkLst>
          <pc:docMk/>
          <pc:sldMk cId="3451374720" sldId="281"/>
        </pc:sldMkLst>
      </pc:sldChg>
      <pc:sldChg chg="modSp add replId">
        <pc:chgData name="Shubhra Das" userId="" providerId="" clId="Web-{347BA9DD-87D8-41F4-8FA0-0AC0EDB833C3}" dt="2024-05-12T04:15:24.852" v="96" actId="20577"/>
        <pc:sldMkLst>
          <pc:docMk/>
          <pc:sldMk cId="3900712493" sldId="283"/>
        </pc:sldMkLst>
        <pc:spChg chg="mod">
          <ac:chgData name="Shubhra Das" userId="" providerId="" clId="Web-{347BA9DD-87D8-41F4-8FA0-0AC0EDB833C3}" dt="2024-05-12T04:15:24.852" v="96" actId="20577"/>
          <ac:spMkLst>
            <pc:docMk/>
            <pc:sldMk cId="3900712493" sldId="283"/>
            <ac:spMk id="4" creationId="{F15DC2DD-53EF-AD02-C14D-F3F37423A3C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4-23T05:49:13.146" idx="1">
    <p:pos x="3482" y="0"/>
    <p:text>Stock ID: 55646421</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4-23T05:50:01.466" idx="2">
    <p:pos x="7680" y="926"/>
    <p:text>Stock ID: 47857043</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4-23T05:50:31.155" idx="3">
    <p:pos x="4646" y="1094"/>
    <p:text>Stock ID: 790072310</p:text>
    <p:extLst>
      <p:ext uri="{C676402C-5697-4E1C-873F-D02D1690AC5C}">
        <p15:threadingInfo xmlns:p15="http://schemas.microsoft.com/office/powerpoint/2012/main" timeZoneBias="-330"/>
      </p:ext>
    </p:extLst>
  </p:cm>
  <p:cm authorId="1" dt="2024-04-23T05:55:34.363" idx="5">
    <p:pos x="4646" y="1230"/>
    <p:text>Please change color of all icons to theme color</p:text>
    <p:extLst>
      <p:ext uri="{C676402C-5697-4E1C-873F-D02D1690AC5C}">
        <p15:threadingInfo xmlns:p15="http://schemas.microsoft.com/office/powerpoint/2012/main" timeZoneBias="-33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4-23T05:51:04.951" idx="4">
    <p:pos x="6886" y="1518"/>
    <p:text>Stock ID: 315485317</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04-23T06:52:30.151" idx="7">
    <p:pos x="4636" y="1057"/>
    <p:text>Stock ID: 365638425</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04-23T06:48:56.764" idx="6">
    <p:pos x="4840" y="852"/>
    <p:text>Stock ID: 502525048</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4-04-23T07:07:38.128" idx="8">
    <p:pos x="4712" y="1084"/>
    <p:text>Stock ID: 494677327</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4-04-23T07:14:41.014" idx="9">
    <p:pos x="4593" y="1160"/>
    <p:text>Stock ID: 299479085</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4-04-23T07:26:23.572" idx="10">
    <p:pos x="4509" y="1317"/>
    <p:text>Stock ID: 204709578</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9357D-E08C-B341-9B84-C7C6ED51F467}"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C7F85-B619-534F-A66A-9B8DC36C34F8}" type="slidenum">
              <a:rPr lang="en-US" smtClean="0"/>
              <a:t>‹#›</a:t>
            </a:fld>
            <a:endParaRPr lang="en-US"/>
          </a:p>
        </p:txBody>
      </p:sp>
    </p:spTree>
    <p:extLst>
      <p:ext uri="{BB962C8B-B14F-4D97-AF65-F5344CB8AC3E}">
        <p14:creationId xmlns:p14="http://schemas.microsoft.com/office/powerpoint/2010/main" val="26166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C7F85-B619-534F-A66A-9B8DC36C34F8}" type="slidenum">
              <a:rPr lang="en-US" smtClean="0"/>
              <a:t>5</a:t>
            </a:fld>
            <a:endParaRPr lang="en-US"/>
          </a:p>
        </p:txBody>
      </p:sp>
    </p:spTree>
    <p:extLst>
      <p:ext uri="{BB962C8B-B14F-4D97-AF65-F5344CB8AC3E}">
        <p14:creationId xmlns:p14="http://schemas.microsoft.com/office/powerpoint/2010/main" val="50400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D7C9-8F96-29F5-1205-BAE74ECFB6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2476479-834E-716E-F738-42913F20F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33591F-359F-14CB-E47E-7E0A48675C2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5" name="Footer Placeholder 4">
            <a:extLst>
              <a:ext uri="{FF2B5EF4-FFF2-40B4-BE49-F238E27FC236}">
                <a16:creationId xmlns:a16="http://schemas.microsoft.com/office/drawing/2014/main" id="{E2B0DDA5-1212-4EE1-8E98-BD5556D619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FAF1A59-0F6E-C066-93B8-C418D626419E}"/>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9083491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D06B-6099-7E14-DAC0-373B0E64354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20A64E-F565-5F45-4D8A-0F66C5C6F6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6C64CE-CC06-33A3-A7B5-39280C0EE39A}"/>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5" name="Footer Placeholder 4">
            <a:extLst>
              <a:ext uri="{FF2B5EF4-FFF2-40B4-BE49-F238E27FC236}">
                <a16:creationId xmlns:a16="http://schemas.microsoft.com/office/drawing/2014/main" id="{08B13EAA-0C96-C90A-5023-5A6AE90844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3A4E51-A389-BAC7-6104-10F8BBF5E218}"/>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8301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67FAE-47FC-773A-D2CB-02DF3A1317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7915DE-C722-EBEB-B967-F3C2A848DF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F320F-F8B7-E5F3-A82C-29E730823A2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5" name="Footer Placeholder 4">
            <a:extLst>
              <a:ext uri="{FF2B5EF4-FFF2-40B4-BE49-F238E27FC236}">
                <a16:creationId xmlns:a16="http://schemas.microsoft.com/office/drawing/2014/main" id="{EB893657-C9AF-31E5-1EAB-5E1D1A1074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4E3EB91-DA44-D3FB-B424-EC3DFBCAAAE2}"/>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108558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B2AA-06AD-F2FC-5383-B4B7B95FA0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FFB339-D764-126A-043A-AA902A2D94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CEC418-3953-DA2D-A0FB-CABD98BBE89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5" name="Footer Placeholder 4">
            <a:extLst>
              <a:ext uri="{FF2B5EF4-FFF2-40B4-BE49-F238E27FC236}">
                <a16:creationId xmlns:a16="http://schemas.microsoft.com/office/drawing/2014/main" id="{C38B8AE1-51E6-F6DC-0366-71136A416F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9BB31A-1A8F-2867-8E45-A1156E678421}"/>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7" name="Straight Connector 6">
            <a:extLst>
              <a:ext uri="{FF2B5EF4-FFF2-40B4-BE49-F238E27FC236}">
                <a16:creationId xmlns:a16="http://schemas.microsoft.com/office/drawing/2014/main" id="{CF6DD119-3AB1-5E89-283B-CFC7450F3221}"/>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88963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FB27-6D56-F7B9-3168-F3BA5618EA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265677-679A-B0F9-A8ED-CB7AE1B44E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96AB45-AD7F-AAB6-E9E5-BC9FFE73E6C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5" name="Footer Placeholder 4">
            <a:extLst>
              <a:ext uri="{FF2B5EF4-FFF2-40B4-BE49-F238E27FC236}">
                <a16:creationId xmlns:a16="http://schemas.microsoft.com/office/drawing/2014/main" id="{E6500007-5F71-101E-BD73-80F5B48245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21822D-21A5-46A1-7A0D-74890F813E5D}"/>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12177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19D8-2061-DE2F-C7F4-7B55AE952A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C7E3F7-CAC0-234E-2E22-54F716B31277}"/>
              </a:ext>
            </a:extLst>
          </p:cNvPr>
          <p:cNvSpPr>
            <a:spLocks noGrp="1"/>
          </p:cNvSpPr>
          <p:nvPr>
            <p:ph sz="half" idx="1"/>
          </p:nvPr>
        </p:nvSpPr>
        <p:spPr>
          <a:xfrm>
            <a:off x="838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5703E5-BCA0-9F5D-3D33-E6367347C39A}"/>
              </a:ext>
            </a:extLst>
          </p:cNvPr>
          <p:cNvSpPr>
            <a:spLocks noGrp="1"/>
          </p:cNvSpPr>
          <p:nvPr>
            <p:ph sz="half" idx="2"/>
          </p:nvPr>
        </p:nvSpPr>
        <p:spPr>
          <a:xfrm>
            <a:off x="6172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078F20-3ECF-6BE9-68F4-016C200C5F8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6" name="Footer Placeholder 5">
            <a:extLst>
              <a:ext uri="{FF2B5EF4-FFF2-40B4-BE49-F238E27FC236}">
                <a16:creationId xmlns:a16="http://schemas.microsoft.com/office/drawing/2014/main" id="{AD0347F2-ADE9-32FD-FCEF-C45F3A7076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ABACDE-6DBE-549B-7465-4DA10C5C3E2B}"/>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8" name="Straight Connector 7">
            <a:extLst>
              <a:ext uri="{FF2B5EF4-FFF2-40B4-BE49-F238E27FC236}">
                <a16:creationId xmlns:a16="http://schemas.microsoft.com/office/drawing/2014/main" id="{A23452B6-CDA2-B35E-0715-B9D79EFD3246}"/>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46135"/>
      </p:ext>
    </p:extLst>
  </p:cSld>
  <p:clrMapOvr>
    <a:masterClrMapping/>
  </p:clrMapOvr>
  <p:extLst>
    <p:ext uri="{DCECCB84-F9BA-43D5-87BE-67443E8EF086}">
      <p15:sldGuideLst xmlns:p15="http://schemas.microsoft.com/office/powerpoint/2012/main">
        <p15:guide id="1" orient="horz" pos="2387" userDrawn="1">
          <p15:clr>
            <a:srgbClr val="FBAE40"/>
          </p15:clr>
        </p15:guide>
        <p15:guide id="2" pos="3840" userDrawn="1">
          <p15:clr>
            <a:srgbClr val="FBAE40"/>
          </p15:clr>
        </p15:guide>
        <p15:guide id="3" orient="horz" pos="68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741-45A8-1862-BA73-F388A4A00DE0}"/>
              </a:ext>
            </a:extLst>
          </p:cNvPr>
          <p:cNvSpPr>
            <a:spLocks noGrp="1"/>
          </p:cNvSpPr>
          <p:nvPr>
            <p:ph type="title"/>
          </p:nvPr>
        </p:nvSpPr>
        <p:spPr>
          <a:xfrm>
            <a:off x="839788" y="365126"/>
            <a:ext cx="10515600" cy="7239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CFFEB5-6F77-A32D-584E-9A3707A33A88}"/>
              </a:ext>
            </a:extLst>
          </p:cNvPr>
          <p:cNvSpPr>
            <a:spLocks noGrp="1"/>
          </p:cNvSpPr>
          <p:nvPr>
            <p:ph type="body" idx="1"/>
          </p:nvPr>
        </p:nvSpPr>
        <p:spPr>
          <a:xfrm>
            <a:off x="839788" y="11858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0BD877-1138-6469-13F1-6F0E1BC73D58}"/>
              </a:ext>
            </a:extLst>
          </p:cNvPr>
          <p:cNvSpPr>
            <a:spLocks noGrp="1"/>
          </p:cNvSpPr>
          <p:nvPr>
            <p:ph sz="half" idx="2"/>
          </p:nvPr>
        </p:nvSpPr>
        <p:spPr>
          <a:xfrm>
            <a:off x="839788" y="2106614"/>
            <a:ext cx="5157787"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7290B9-71DF-9759-96EE-064D62481AA3}"/>
              </a:ext>
            </a:extLst>
          </p:cNvPr>
          <p:cNvSpPr>
            <a:spLocks noGrp="1"/>
          </p:cNvSpPr>
          <p:nvPr>
            <p:ph type="body" sz="quarter" idx="3"/>
          </p:nvPr>
        </p:nvSpPr>
        <p:spPr>
          <a:xfrm>
            <a:off x="6172200" y="11858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C9F887-8C64-4DCB-B28E-6E1DF757778F}"/>
              </a:ext>
            </a:extLst>
          </p:cNvPr>
          <p:cNvSpPr>
            <a:spLocks noGrp="1"/>
          </p:cNvSpPr>
          <p:nvPr>
            <p:ph sz="quarter" idx="4"/>
          </p:nvPr>
        </p:nvSpPr>
        <p:spPr>
          <a:xfrm>
            <a:off x="6172200" y="2106614"/>
            <a:ext cx="5183188"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A80574B-0CB4-87BA-DB22-D700C1C3F77C}"/>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8" name="Footer Placeholder 7">
            <a:extLst>
              <a:ext uri="{FF2B5EF4-FFF2-40B4-BE49-F238E27FC236}">
                <a16:creationId xmlns:a16="http://schemas.microsoft.com/office/drawing/2014/main" id="{AE25FBD3-1201-6FF1-7DB2-0C1BCF545B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8CB2EC7-5FD9-2FA0-683A-AD8C72519718}"/>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10" name="Straight Connector 9">
            <a:extLst>
              <a:ext uri="{FF2B5EF4-FFF2-40B4-BE49-F238E27FC236}">
                <a16:creationId xmlns:a16="http://schemas.microsoft.com/office/drawing/2014/main" id="{A473E797-D026-4CB2-8534-3B0913C54F89}"/>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9131516"/>
      </p:ext>
    </p:extLst>
  </p:cSld>
  <p:clrMapOvr>
    <a:masterClrMapping/>
  </p:clrMapOvr>
  <p:extLst>
    <p:ext uri="{DCECCB84-F9BA-43D5-87BE-67443E8EF086}">
      <p15:sldGuideLst xmlns:p15="http://schemas.microsoft.com/office/powerpoint/2012/main">
        <p15:guide id="1" orient="horz" pos="686"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99D4-8848-F972-1C0E-F10BA66AA6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F5EBD19-62F1-F1BF-AC51-601E53D1E27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4" name="Footer Placeholder 3">
            <a:extLst>
              <a:ext uri="{FF2B5EF4-FFF2-40B4-BE49-F238E27FC236}">
                <a16:creationId xmlns:a16="http://schemas.microsoft.com/office/drawing/2014/main" id="{35ED8C3C-D39A-BE1E-07F0-EF54F36A07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B7AD6F8-8AC6-6CD2-5354-1A46A6BA7BE5}"/>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6" name="Straight Connector 5">
            <a:extLst>
              <a:ext uri="{FF2B5EF4-FFF2-40B4-BE49-F238E27FC236}">
                <a16:creationId xmlns:a16="http://schemas.microsoft.com/office/drawing/2014/main" id="{359314A4-A951-54B1-6DC0-9279155E69F0}"/>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447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C5340-B077-DB0D-007E-CD0A5C7535FB}"/>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3" name="Footer Placeholder 2">
            <a:extLst>
              <a:ext uri="{FF2B5EF4-FFF2-40B4-BE49-F238E27FC236}">
                <a16:creationId xmlns:a16="http://schemas.microsoft.com/office/drawing/2014/main" id="{30D155D4-9857-63AA-87E8-3CC8844F1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0F9E8CB-2417-E015-2FB0-C9195BA5AE7C}"/>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00706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499D-6259-0551-D7B7-4D08689651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6BDB78-B8EB-1F34-CF06-72591BB63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54BAB9-265E-F658-A63A-6151364E8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0EDDCE-78E2-6748-CD30-181DB0BA854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6" name="Footer Placeholder 5">
            <a:extLst>
              <a:ext uri="{FF2B5EF4-FFF2-40B4-BE49-F238E27FC236}">
                <a16:creationId xmlns:a16="http://schemas.microsoft.com/office/drawing/2014/main" id="{07B05094-5855-8E10-F87C-52C19E0913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8419BE2-4579-CC5F-4847-6D7CC426B3FF}"/>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55251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F20-0E83-10F5-6F59-CEB51D783D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187EEE-B13A-FDB1-8A19-EE0D39E5D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E8C68-CB9B-1E1F-90E8-054F22E5F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F4CB60-6ABD-6C79-E4E1-707E2D1AC39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5/31/2024</a:t>
            </a:fld>
            <a:endParaRPr lang="en-US"/>
          </a:p>
        </p:txBody>
      </p:sp>
      <p:sp>
        <p:nvSpPr>
          <p:cNvPr id="6" name="Footer Placeholder 5">
            <a:extLst>
              <a:ext uri="{FF2B5EF4-FFF2-40B4-BE49-F238E27FC236}">
                <a16:creationId xmlns:a16="http://schemas.microsoft.com/office/drawing/2014/main" id="{2ADE3309-AB33-CAB4-5AFA-DD95FBD8367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7686881-518F-E663-13FB-EAEA14A63AE7}"/>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39177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9612CC-667E-9C11-4B19-C671DA530CCC}"/>
              </a:ext>
            </a:extLst>
          </p:cNvPr>
          <p:cNvSpPr/>
          <p:nvPr userDrawn="1"/>
        </p:nvSpPr>
        <p:spPr>
          <a:xfrm>
            <a:off x="0" y="6172091"/>
            <a:ext cx="12192000" cy="685909"/>
          </a:xfrm>
          <a:prstGeom prst="rect">
            <a:avLst/>
          </a:prstGeom>
          <a:solidFill>
            <a:schemeClr val="tx2">
              <a:lumMod val="75000"/>
              <a:lumOff val="25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4713DE2D-0400-0813-5E72-54083F428E1B}"/>
              </a:ext>
            </a:extLst>
          </p:cNvPr>
          <p:cNvSpPr>
            <a:spLocks noGrp="1"/>
          </p:cNvSpPr>
          <p:nvPr>
            <p:ph type="title"/>
          </p:nvPr>
        </p:nvSpPr>
        <p:spPr>
          <a:xfrm>
            <a:off x="838200" y="365125"/>
            <a:ext cx="10515600" cy="68590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99997D46-78C0-A493-A22C-C3C12EF5890E}"/>
              </a:ext>
            </a:extLst>
          </p:cNvPr>
          <p:cNvSpPr>
            <a:spLocks noGrp="1"/>
          </p:cNvSpPr>
          <p:nvPr>
            <p:ph type="body" idx="1"/>
          </p:nvPr>
        </p:nvSpPr>
        <p:spPr>
          <a:xfrm>
            <a:off x="838200" y="1345324"/>
            <a:ext cx="10515600" cy="483163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BBF7E139-4F5B-88A1-2239-3EF25CB2C017}"/>
              </a:ext>
            </a:extLst>
          </p:cNvPr>
          <p:cNvSpPr>
            <a:spLocks noGrp="1"/>
          </p:cNvSpPr>
          <p:nvPr>
            <p:ph type="sldNum" sz="quarter" idx="4"/>
          </p:nvPr>
        </p:nvSpPr>
        <p:spPr>
          <a:xfrm>
            <a:off x="10699530" y="6356350"/>
            <a:ext cx="654269" cy="365125"/>
          </a:xfrm>
          <a:prstGeom prst="rect">
            <a:avLst/>
          </a:prstGeom>
        </p:spPr>
        <p:txBody>
          <a:bodyPr vert="horz" lIns="91440" tIns="45720" rIns="91440" bIns="45720" rtlCol="0" anchor="ctr"/>
          <a:lstStyle>
            <a:lvl1pPr algn="r">
              <a:defRPr sz="1200">
                <a:solidFill>
                  <a:schemeClr val="bg1"/>
                </a:solidFill>
              </a:defRPr>
            </a:lvl1pPr>
          </a:lstStyle>
          <a:p>
            <a:fld id="{4A0E460F-6C90-364E-AA71-6C064F716047}" type="slidenum">
              <a:rPr lang="en-US" smtClean="0"/>
              <a:pPr/>
              <a:t>‹#›</a:t>
            </a:fld>
            <a:endParaRPr lang="en-US" dirty="0"/>
          </a:p>
        </p:txBody>
      </p:sp>
    </p:spTree>
    <p:extLst>
      <p:ext uri="{BB962C8B-B14F-4D97-AF65-F5344CB8AC3E}">
        <p14:creationId xmlns:p14="http://schemas.microsoft.com/office/powerpoint/2010/main" val="390992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56CF-66D7-2A21-8409-F45B5B180278}"/>
              </a:ext>
            </a:extLst>
          </p:cNvPr>
          <p:cNvSpPr>
            <a:spLocks noGrp="1"/>
          </p:cNvSpPr>
          <p:nvPr>
            <p:ph type="title"/>
          </p:nvPr>
        </p:nvSpPr>
        <p:spPr/>
        <p:txBody>
          <a:bodyPr/>
          <a:lstStyle/>
          <a:p>
            <a:r>
              <a:rPr lang="en-US" dirty="0"/>
              <a:t>How to Use This Template</a:t>
            </a:r>
          </a:p>
        </p:txBody>
      </p:sp>
      <p:sp>
        <p:nvSpPr>
          <p:cNvPr id="3" name="Content Placeholder 2">
            <a:extLst>
              <a:ext uri="{FF2B5EF4-FFF2-40B4-BE49-F238E27FC236}">
                <a16:creationId xmlns:a16="http://schemas.microsoft.com/office/drawing/2014/main" id="{08280F34-CB36-0196-53F8-8B1765ADDE2E}"/>
              </a:ext>
            </a:extLst>
          </p:cNvPr>
          <p:cNvSpPr>
            <a:spLocks noGrp="1"/>
          </p:cNvSpPr>
          <p:nvPr>
            <p:ph idx="1"/>
          </p:nvPr>
        </p:nvSpPr>
        <p:spPr/>
        <p:txBody>
          <a:bodyPr/>
          <a:lstStyle/>
          <a:p>
            <a:r>
              <a:rPr lang="en-US" dirty="0"/>
              <a:t>Follow the instructions in the course to create this presentation.</a:t>
            </a:r>
          </a:p>
          <a:p>
            <a:r>
              <a:rPr lang="en-US" dirty="0"/>
              <a:t>Note that you will be saving this presentation as a PDF. Therefore, all the content will be on the face of the slide. Content in the notes section will not be published. </a:t>
            </a:r>
          </a:p>
          <a:p>
            <a:r>
              <a:rPr lang="en-US" dirty="0"/>
              <a:t>Don’t use animation as it won’t reflect in the PDF.</a:t>
            </a:r>
          </a:p>
          <a:p>
            <a:r>
              <a:rPr lang="en-US" dirty="0"/>
              <a:t>Add as many additional slides as you need. </a:t>
            </a:r>
          </a:p>
          <a:p>
            <a:r>
              <a:rPr lang="en-US" dirty="0"/>
              <a:t>Feel free to add pictures and anything that you need to enhance the presentation. </a:t>
            </a:r>
          </a:p>
          <a:p>
            <a:endParaRPr lang="en-US" dirty="0"/>
          </a:p>
        </p:txBody>
      </p:sp>
    </p:spTree>
    <p:extLst>
      <p:ext uri="{BB962C8B-B14F-4D97-AF65-F5344CB8AC3E}">
        <p14:creationId xmlns:p14="http://schemas.microsoft.com/office/powerpoint/2010/main" val="393974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latin typeface="Arial"/>
                <a:cs typeface="Arial"/>
              </a:rPr>
              <a:t>Module 1: Preparing Data and Creating Basic Visualizations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27" y="3419763"/>
            <a:ext cx="10546080" cy="2438400"/>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1327" y="1059427"/>
            <a:ext cx="10515600" cy="2360336"/>
          </a:xfrm>
        </p:spPr>
      </p:pic>
    </p:spTree>
    <p:extLst>
      <p:ext uri="{BB962C8B-B14F-4D97-AF65-F5344CB8AC3E}">
        <p14:creationId xmlns:p14="http://schemas.microsoft.com/office/powerpoint/2010/main" val="54943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latin typeface="Arial"/>
                <a:cs typeface="Arial"/>
              </a:rPr>
              <a:t>Module 1: Preparing Data and Creating Basic Visualizations</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03" y="1650048"/>
            <a:ext cx="4701540" cy="361188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167" y="1177751"/>
            <a:ext cx="3017520" cy="27660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0" y="3624125"/>
            <a:ext cx="6210300" cy="2202180"/>
          </a:xfrm>
          <a:prstGeom prst="rect">
            <a:avLst/>
          </a:prstGeom>
        </p:spPr>
      </p:pic>
    </p:spTree>
    <p:extLst>
      <p:ext uri="{BB962C8B-B14F-4D97-AF65-F5344CB8AC3E}">
        <p14:creationId xmlns:p14="http://schemas.microsoft.com/office/powerpoint/2010/main" val="303853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latin typeface="Arial"/>
                <a:cs typeface="Arial"/>
              </a:rPr>
              <a:t>Module 1: Preparing Data and Creating Basic Visualizations</a:t>
            </a:r>
            <a:endParaRPr lang="en-US" dirty="0"/>
          </a:p>
        </p:txBody>
      </p:sp>
      <p:pic>
        <p:nvPicPr>
          <p:cNvPr id="6"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636" y="1344613"/>
            <a:ext cx="10430163" cy="4832350"/>
          </a:xfrm>
        </p:spPr>
      </p:pic>
    </p:spTree>
    <p:extLst>
      <p:ext uri="{BB962C8B-B14F-4D97-AF65-F5344CB8AC3E}">
        <p14:creationId xmlns:p14="http://schemas.microsoft.com/office/powerpoint/2010/main" val="35318842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dirty="0"/>
              <a:t>Results</a:t>
            </a:r>
          </a:p>
        </p:txBody>
      </p:sp>
      <p:pic>
        <p:nvPicPr>
          <p:cNvPr id="3" name="Picture 2" descr="A computer screen with a graph and clock&#10;&#10;Description automatically generated">
            <a:extLst>
              <a:ext uri="{FF2B5EF4-FFF2-40B4-BE49-F238E27FC236}">
                <a16:creationId xmlns:a16="http://schemas.microsoft.com/office/drawing/2014/main" id="{810773B5-4953-DEB8-8A25-6343780FF13E}"/>
              </a:ext>
            </a:extLst>
          </p:cNvPr>
          <p:cNvPicPr>
            <a:picLocks noChangeAspect="1"/>
          </p:cNvPicPr>
          <p:nvPr/>
        </p:nvPicPr>
        <p:blipFill>
          <a:blip r:embed="rId2"/>
          <a:stretch>
            <a:fillRect/>
          </a:stretch>
        </p:blipFill>
        <p:spPr>
          <a:xfrm>
            <a:off x="4507865" y="1353157"/>
            <a:ext cx="3176270" cy="2703767"/>
          </a:xfrm>
          <a:prstGeom prst="rect">
            <a:avLst/>
          </a:prstGeom>
        </p:spPr>
      </p:pic>
    </p:spTree>
    <p:extLst>
      <p:ext uri="{BB962C8B-B14F-4D97-AF65-F5344CB8AC3E}">
        <p14:creationId xmlns:p14="http://schemas.microsoft.com/office/powerpoint/2010/main" val="3773865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t>Module 2: Advanced Visualizations, Dashboards, and Stories with Tableau</a:t>
            </a:r>
            <a:r>
              <a:rPr lang="en-GB" dirty="0"/>
              <a:t>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196" y="1533236"/>
            <a:ext cx="10520604" cy="4223992"/>
          </a:xfrm>
        </p:spPr>
      </p:pic>
    </p:spTree>
    <p:extLst>
      <p:ext uri="{BB962C8B-B14F-4D97-AF65-F5344CB8AC3E}">
        <p14:creationId xmlns:p14="http://schemas.microsoft.com/office/powerpoint/2010/main" val="180132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t>Module 2: Advanced Visualizations, Dashboards, and Stories with Tableau</a:t>
            </a:r>
            <a:r>
              <a:rPr lang="en-GB" dirty="0"/>
              <a:t> </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285" y="1344613"/>
            <a:ext cx="5133430" cy="4832350"/>
          </a:xfrm>
        </p:spPr>
      </p:pic>
    </p:spTree>
    <p:extLst>
      <p:ext uri="{BB962C8B-B14F-4D97-AF65-F5344CB8AC3E}">
        <p14:creationId xmlns:p14="http://schemas.microsoft.com/office/powerpoint/2010/main" val="269961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t>Module 2: Advanced Visualizations, Dashboards, and Stories with Tableau</a:t>
            </a:r>
            <a:r>
              <a:rPr lang="en-GB" dirty="0"/>
              <a:t> </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17638"/>
            <a:ext cx="10679545" cy="4686300"/>
          </a:xfrm>
        </p:spPr>
      </p:pic>
    </p:spTree>
    <p:extLst>
      <p:ext uri="{BB962C8B-B14F-4D97-AF65-F5344CB8AC3E}">
        <p14:creationId xmlns:p14="http://schemas.microsoft.com/office/powerpoint/2010/main" val="2112787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t>Module 2: Advanced Visualizations, Dashboards, and Stories with Tableau</a:t>
            </a:r>
            <a:r>
              <a:rPr lang="en-GB" dirty="0"/>
              <a:t> </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636" y="1344613"/>
            <a:ext cx="10430164" cy="4832350"/>
          </a:xfrm>
        </p:spPr>
      </p:pic>
    </p:spTree>
    <p:extLst>
      <p:ext uri="{BB962C8B-B14F-4D97-AF65-F5344CB8AC3E}">
        <p14:creationId xmlns:p14="http://schemas.microsoft.com/office/powerpoint/2010/main" val="195638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t>Module 2: Advanced Visualizations, Dashboards, and Stories with Tableau</a:t>
            </a:r>
            <a:r>
              <a:rPr lang="en-GB" dirty="0"/>
              <a:t> </a:t>
            </a:r>
            <a:endParaRPr lang="en-US" dirty="0"/>
          </a:p>
        </p:txBody>
      </p:sp>
      <p:sp>
        <p:nvSpPr>
          <p:cNvPr id="3" name="Content Placeholder 2"/>
          <p:cNvSpPr>
            <a:spLocks noGrp="1"/>
          </p:cNvSpPr>
          <p:nvPr>
            <p:ph idx="1"/>
          </p:nvPr>
        </p:nvSpPr>
        <p:spPr/>
        <p:txBody>
          <a:bodyPr/>
          <a:lstStyle/>
          <a:p>
            <a:r>
              <a:rPr lang="en-US" sz="3200" dirty="0"/>
              <a:t>A </a:t>
            </a:r>
            <a:r>
              <a:rPr lang="en-US" sz="3200" b="1" dirty="0"/>
              <a:t>line chart</a:t>
            </a:r>
            <a:r>
              <a:rPr lang="en-US" sz="3200" dirty="0"/>
              <a:t> is effective for showing trends over time or across ordered </a:t>
            </a:r>
            <a:r>
              <a:rPr lang="en-US" sz="3200" dirty="0" smtClean="0"/>
              <a:t>categories</a:t>
            </a:r>
          </a:p>
          <a:p>
            <a:r>
              <a:rPr lang="en-US" sz="3200" dirty="0"/>
              <a:t>A </a:t>
            </a:r>
            <a:r>
              <a:rPr lang="en-US" sz="3200" b="1" dirty="0"/>
              <a:t>bar chart</a:t>
            </a:r>
            <a:r>
              <a:rPr lang="en-US" sz="3200" dirty="0"/>
              <a:t> is ideal for comparing discrete categories or showing distribution.</a:t>
            </a:r>
          </a:p>
          <a:p>
            <a:r>
              <a:rPr lang="en-US" sz="3200" dirty="0"/>
              <a:t>A </a:t>
            </a:r>
            <a:r>
              <a:rPr lang="en-US" sz="3200" b="1" dirty="0"/>
              <a:t>scatter plot</a:t>
            </a:r>
            <a:r>
              <a:rPr lang="en-US" sz="3200" dirty="0"/>
              <a:t> displays individual data points as dots on a two-dimensional plane.</a:t>
            </a:r>
          </a:p>
          <a:p>
            <a:r>
              <a:rPr lang="en-US" sz="3200" dirty="0"/>
              <a:t>A </a:t>
            </a:r>
            <a:r>
              <a:rPr lang="en-US" sz="3200" b="1" dirty="0"/>
              <a:t>packed bubbles chart</a:t>
            </a:r>
            <a:r>
              <a:rPr lang="en-US" sz="3200" dirty="0"/>
              <a:t> represents hierarchical data using circles of varying sizes.</a:t>
            </a:r>
          </a:p>
          <a:p>
            <a:endParaRPr lang="en-MY" dirty="0"/>
          </a:p>
        </p:txBody>
      </p:sp>
    </p:spTree>
    <p:extLst>
      <p:ext uri="{BB962C8B-B14F-4D97-AF65-F5344CB8AC3E}">
        <p14:creationId xmlns:p14="http://schemas.microsoft.com/office/powerpoint/2010/main" val="2179148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t>Module 2: Advanced Visualizations, Dashboards, and Stories with Tableau</a:t>
            </a:r>
            <a:r>
              <a:rPr lang="en-GB" dirty="0"/>
              <a:t> </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4613"/>
            <a:ext cx="10651835" cy="4832350"/>
          </a:xfrm>
        </p:spPr>
      </p:pic>
    </p:spTree>
    <p:extLst>
      <p:ext uri="{BB962C8B-B14F-4D97-AF65-F5344CB8AC3E}">
        <p14:creationId xmlns:p14="http://schemas.microsoft.com/office/powerpoint/2010/main" val="32836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A2CB-4C34-B1C3-BCA2-B7D7966EB811}"/>
              </a:ext>
            </a:extLst>
          </p:cNvPr>
          <p:cNvSpPr>
            <a:spLocks noGrp="1"/>
          </p:cNvSpPr>
          <p:nvPr>
            <p:ph type="ctrTitle"/>
          </p:nvPr>
        </p:nvSpPr>
        <p:spPr>
          <a:xfrm>
            <a:off x="6976534" y="1091319"/>
            <a:ext cx="4165600" cy="2387600"/>
          </a:xfrm>
        </p:spPr>
        <p:txBody>
          <a:bodyPr anchor="ctr"/>
          <a:lstStyle/>
          <a:p>
            <a:r>
              <a:rPr lang="en-US" dirty="0" smtClean="0"/>
              <a:t>Tableau</a:t>
            </a:r>
            <a:br>
              <a:rPr lang="en-US" dirty="0" smtClean="0"/>
            </a:br>
            <a:r>
              <a:rPr lang="en-US" dirty="0" smtClean="0"/>
              <a:t>Capstone</a:t>
            </a:r>
            <a:endParaRPr lang="en-US" dirty="0"/>
          </a:p>
        </p:txBody>
      </p:sp>
      <p:sp>
        <p:nvSpPr>
          <p:cNvPr id="3" name="Subtitle 2">
            <a:extLst>
              <a:ext uri="{FF2B5EF4-FFF2-40B4-BE49-F238E27FC236}">
                <a16:creationId xmlns:a16="http://schemas.microsoft.com/office/drawing/2014/main" id="{195C9D9B-29FB-BA59-D1D5-D7213551ADCF}"/>
              </a:ext>
            </a:extLst>
          </p:cNvPr>
          <p:cNvSpPr>
            <a:spLocks noGrp="1"/>
          </p:cNvSpPr>
          <p:nvPr>
            <p:ph type="subTitle" idx="1"/>
          </p:nvPr>
        </p:nvSpPr>
        <p:spPr>
          <a:xfrm>
            <a:off x="6976534" y="3635905"/>
            <a:ext cx="4165601" cy="552273"/>
          </a:xfrm>
        </p:spPr>
        <p:txBody>
          <a:bodyPr/>
          <a:lstStyle/>
          <a:p>
            <a:r>
              <a:rPr lang="en-US" dirty="0" smtClean="0"/>
              <a:t>31 May 2024</a:t>
            </a:r>
            <a:endParaRPr lang="en-US" dirty="0"/>
          </a:p>
        </p:txBody>
      </p:sp>
      <p:pic>
        <p:nvPicPr>
          <p:cNvPr id="1028" name="Picture 4" descr="Digital diagrams and graphs">
            <a:extLst>
              <a:ext uri="{FF2B5EF4-FFF2-40B4-BE49-F238E27FC236}">
                <a16:creationId xmlns:a16="http://schemas.microsoft.com/office/drawing/2014/main" id="{773423C6-7FDD-BCD0-407C-1EF070DF0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1" b="19126"/>
          <a:stretch/>
        </p:blipFill>
        <p:spPr bwMode="auto">
          <a:xfrm>
            <a:off x="0" y="0"/>
            <a:ext cx="5527964" cy="615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476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t>Module 3: Tableau Capstone Project Submission and Evaluation </a:t>
            </a:r>
          </a:p>
        </p:txBody>
      </p:sp>
      <p:sp>
        <p:nvSpPr>
          <p:cNvPr id="7" name="Content Placeholder 6"/>
          <p:cNvSpPr>
            <a:spLocks noGrp="1"/>
          </p:cNvSpPr>
          <p:nvPr>
            <p:ph idx="1"/>
          </p:nvPr>
        </p:nvSpPr>
        <p:spPr>
          <a:xfrm>
            <a:off x="838200" y="1345324"/>
            <a:ext cx="10515600" cy="4831639"/>
          </a:xfrm>
        </p:spPr>
        <p:txBody>
          <a:bodyPr/>
          <a:lstStyle/>
          <a:p>
            <a:pPr marL="0" indent="0">
              <a:buNone/>
            </a:pPr>
            <a:endParaRPr lang="en-MY" dirty="0"/>
          </a:p>
        </p:txBody>
      </p:sp>
    </p:spTree>
    <p:extLst>
      <p:ext uri="{BB962C8B-B14F-4D97-AF65-F5344CB8AC3E}">
        <p14:creationId xmlns:p14="http://schemas.microsoft.com/office/powerpoint/2010/main" val="259869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dirty="0">
                <a:latin typeface="Arial"/>
                <a:cs typeface="Arial"/>
              </a:rPr>
              <a:t>Extra materials</a:t>
            </a:r>
            <a:endParaRPr lang="en-US" dirty="0"/>
          </a:p>
        </p:txBody>
      </p:sp>
      <p:pic>
        <p:nvPicPr>
          <p:cNvPr id="2" name="Picture 1">
            <a:extLst>
              <a:ext uri="{FF2B5EF4-FFF2-40B4-BE49-F238E27FC236}">
                <a16:creationId xmlns:a16="http://schemas.microsoft.com/office/drawing/2014/main" id="{02BB584D-563E-8615-8297-21E0DA2953EC}"/>
              </a:ext>
            </a:extLst>
          </p:cNvPr>
          <p:cNvPicPr>
            <a:picLocks noChangeAspect="1"/>
          </p:cNvPicPr>
          <p:nvPr/>
        </p:nvPicPr>
        <p:blipFill>
          <a:blip r:embed="rId2"/>
          <a:stretch>
            <a:fillRect/>
          </a:stretch>
        </p:blipFill>
        <p:spPr>
          <a:xfrm>
            <a:off x="4711700" y="1720488"/>
            <a:ext cx="2768600" cy="2476500"/>
          </a:xfrm>
          <a:prstGeom prst="rect">
            <a:avLst/>
          </a:prstGeom>
        </p:spPr>
      </p:pic>
    </p:spTree>
    <p:extLst>
      <p:ext uri="{BB962C8B-B14F-4D97-AF65-F5344CB8AC3E}">
        <p14:creationId xmlns:p14="http://schemas.microsoft.com/office/powerpoint/2010/main" val="420836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smtClean="0"/>
              <a:t>Any </a:t>
            </a:r>
            <a:r>
              <a:rPr lang="en-US" dirty="0"/>
              <a:t>extra chart or worksheets</a:t>
            </a:r>
            <a:endParaRPr lang="en-US" dirty="0"/>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ormAutofit/>
          </a:bodyPr>
          <a:lstStyle/>
          <a:p>
            <a:pPr marL="342900" indent="-342900">
              <a:lnSpc>
                <a:spcPct val="115000"/>
              </a:lnSpc>
              <a:buFont typeface="Symbol" pitchFamily="2" charset="2"/>
              <a:buChar char="·"/>
            </a:pPr>
            <a:r>
              <a:rPr lang="en-US" sz="1800" dirty="0"/>
              <a:t>Create a chart or worksheet that segments customers based on their purchasing behavior, such as frequency of purchases, average transaction value, or product preferences. This can help identify different customer segments and tailor marketing strategies accordingly</a:t>
            </a:r>
            <a:r>
              <a:rPr lang="en-US" sz="1800" dirty="0" smtClean="0"/>
              <a:t>.</a:t>
            </a:r>
          </a:p>
          <a:p>
            <a:pPr marL="342900" indent="-342900">
              <a:lnSpc>
                <a:spcPct val="115000"/>
              </a:lnSpc>
              <a:buFont typeface="Symbol" pitchFamily="2" charset="2"/>
              <a:buChar char="·"/>
            </a:pPr>
            <a:r>
              <a:rPr lang="en-US" sz="1800" dirty="0"/>
              <a:t>Develop visualizations that depict seasonal sales patterns, including peaks and troughs in sales across different regions or product categories. Understanding seasonal trends can aid in optimizing inventory management and promotional campaigns</a:t>
            </a:r>
            <a:r>
              <a:rPr lang="en-US" sz="1800" dirty="0" smtClean="0"/>
              <a:t>.</a:t>
            </a:r>
          </a:p>
          <a:p>
            <a:pPr marL="342900" indent="-342900">
              <a:lnSpc>
                <a:spcPct val="115000"/>
              </a:lnSpc>
              <a:buFont typeface="Symbol" pitchFamily="2" charset="2"/>
              <a:buChar char="·"/>
            </a:pPr>
            <a:r>
              <a:rPr lang="en-US" sz="1800" dirty="0"/>
              <a:t>Incorporate data on competitor sales or market share to compare against your retail chain's performance. Visualizing this data can highlight areas where your company is excelling or where there may be opportunities for improvement</a:t>
            </a:r>
            <a:r>
              <a:rPr lang="en-US" sz="1800" dirty="0" smtClean="0"/>
              <a:t>.</a:t>
            </a:r>
          </a:p>
          <a:p>
            <a:pPr marL="342900" indent="-342900">
              <a:lnSpc>
                <a:spcPct val="115000"/>
              </a:lnSpc>
              <a:buFont typeface="Symbol" pitchFamily="2" charset="2"/>
              <a:buChar char="·"/>
            </a:pPr>
            <a:r>
              <a:rPr lang="en-US" sz="1800" dirty="0"/>
              <a:t>Evaluate the effectiveness of past promotional campaigns by visualizing sales data before, during, and after promotions. This can help assess the impact of various promotional strategies on sales performance and inform future promotional planning.</a:t>
            </a:r>
            <a:endParaRPr lang="en-IN" sz="1800" kern="100" dirty="0">
              <a:solidFill>
                <a:srgbClr val="000000"/>
              </a:solidFill>
              <a:ea typeface="Helvetica Neue" panose="02000503000000020004" pitchFamily="2" charset="0"/>
            </a:endParaRPr>
          </a:p>
        </p:txBody>
      </p:sp>
    </p:spTree>
    <p:extLst>
      <p:ext uri="{BB962C8B-B14F-4D97-AF65-F5344CB8AC3E}">
        <p14:creationId xmlns:p14="http://schemas.microsoft.com/office/powerpoint/2010/main" val="178182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a:latin typeface="Arial"/>
                <a:cs typeface="Arial"/>
              </a:rPr>
              <a:t>Presentation Improvement</a:t>
            </a:r>
            <a:endParaRPr lang="en-US" dirty="0"/>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ormAutofit/>
          </a:bodyPr>
          <a:lstStyle/>
          <a:p>
            <a:pPr marL="342900" indent="-342900">
              <a:lnSpc>
                <a:spcPct val="115000"/>
              </a:lnSpc>
              <a:buFont typeface="Symbol" pitchFamily="2" charset="2"/>
              <a:buChar char="·"/>
            </a:pPr>
            <a:r>
              <a:rPr lang="en-US" sz="1800" dirty="0"/>
              <a:t>Prepare a concise executive summary highlighting the key findings, actionable insights, and recommendations derived from your analysis. This summary should provide a high-level overview of the sales performance analysis and its implications for the business</a:t>
            </a:r>
            <a:r>
              <a:rPr lang="en-US" sz="1800" dirty="0" smtClean="0"/>
              <a:t>.</a:t>
            </a:r>
          </a:p>
          <a:p>
            <a:pPr marL="342900" indent="-342900">
              <a:lnSpc>
                <a:spcPct val="115000"/>
              </a:lnSpc>
              <a:buFont typeface="Symbol" pitchFamily="2" charset="2"/>
              <a:buChar char="·"/>
            </a:pPr>
            <a:r>
              <a:rPr lang="en-US" sz="1800" dirty="0"/>
              <a:t>Design infographics to visually represent complex data and concepts in a clear and engaging manner. Infographics can help simplify information, making it easier for stakeholders to grasp important insights at a glance</a:t>
            </a:r>
            <a:r>
              <a:rPr lang="en-US" sz="1800" dirty="0" smtClean="0"/>
              <a:t>.</a:t>
            </a:r>
          </a:p>
          <a:p>
            <a:pPr marL="342900" indent="-342900">
              <a:lnSpc>
                <a:spcPct val="115000"/>
              </a:lnSpc>
              <a:buFont typeface="Symbol" pitchFamily="2" charset="2"/>
              <a:buChar char="·"/>
            </a:pPr>
            <a:r>
              <a:rPr lang="en-US" sz="1800" dirty="0"/>
              <a:t>Include case studies or success stories that highlight real-world examples of how data-driven insights have been leveraged to drive business growth or improve operational efficiency within the retail chain. These stories can add credibility to your analysis and inspire confidence in the proposed recommendations.</a:t>
            </a:r>
            <a:endParaRPr lang="en-IN" sz="1800" kern="100" dirty="0">
              <a:solidFill>
                <a:srgbClr val="000000"/>
              </a:solidFill>
              <a:ea typeface="Helvetica Neue" panose="02000503000000020004" pitchFamily="2" charset="0"/>
            </a:endParaRPr>
          </a:p>
        </p:txBody>
      </p:sp>
    </p:spTree>
    <p:extLst>
      <p:ext uri="{BB962C8B-B14F-4D97-AF65-F5344CB8AC3E}">
        <p14:creationId xmlns:p14="http://schemas.microsoft.com/office/powerpoint/2010/main" val="2971515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a:latin typeface="Arial"/>
                <a:cs typeface="Arial"/>
              </a:rPr>
              <a:t>Innovation and Value Addition</a:t>
            </a:r>
            <a:endParaRPr lang="en-US" dirty="0"/>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ormAutofit/>
          </a:bodyPr>
          <a:lstStyle/>
          <a:p>
            <a:pPr marL="342900" indent="-342900">
              <a:lnSpc>
                <a:spcPct val="115000"/>
              </a:lnSpc>
              <a:buFont typeface="Symbol" pitchFamily="2" charset="2"/>
              <a:buChar char="·"/>
            </a:pPr>
            <a:r>
              <a:rPr lang="en-US" sz="1800" dirty="0"/>
              <a:t>Facilitate a crowdsourced data analysis session during the presentation, where audience members can contribute their observations, hypotheses, or interpretations of the sales data in real time. This collaborative approach fosters active participation and encourages diverse perspectives</a:t>
            </a:r>
            <a:r>
              <a:rPr lang="en-US" sz="1800" dirty="0" smtClean="0"/>
              <a:t>.</a:t>
            </a:r>
          </a:p>
          <a:p>
            <a:pPr marL="342900" indent="-342900">
              <a:lnSpc>
                <a:spcPct val="115000"/>
              </a:lnSpc>
              <a:buFont typeface="Symbol" pitchFamily="2" charset="2"/>
              <a:buChar char="·"/>
            </a:pPr>
            <a:r>
              <a:rPr lang="en-US" sz="1800" dirty="0"/>
              <a:t>Incorporate interactive physical props or prototypes, such as miniature retail store models or product displays, to complement the data visualizations and provide a tangible representation of key insights. This multisensory approach engages multiple senses and enhances comprehension</a:t>
            </a:r>
            <a:r>
              <a:rPr lang="en-US" sz="1800" dirty="0" smtClean="0"/>
              <a:t>.</a:t>
            </a:r>
          </a:p>
          <a:p>
            <a:pPr marL="342900" indent="-342900">
              <a:lnSpc>
                <a:spcPct val="115000"/>
              </a:lnSpc>
              <a:buFont typeface="Symbol" pitchFamily="2" charset="2"/>
              <a:buChar char="·"/>
            </a:pPr>
            <a:r>
              <a:rPr lang="en-US" sz="1800" dirty="0"/>
              <a:t>Integrate live data feeds into the presentation to demonstrate real-time sales performance and trends. </a:t>
            </a:r>
            <a:r>
              <a:rPr lang="en-US" sz="1800"/>
              <a:t>This dynamic approach keeps the audience engaged and allows them to witness the immediate impact of data-driven insights on business operations.</a:t>
            </a:r>
            <a:endParaRPr lang="en-IN" sz="1800" kern="100" dirty="0">
              <a:solidFill>
                <a:srgbClr val="000000"/>
              </a:solidFill>
              <a:ea typeface="Helvetica Neue" panose="02000503000000020004" pitchFamily="2" charset="0"/>
            </a:endParaRPr>
          </a:p>
        </p:txBody>
      </p:sp>
    </p:spTree>
    <p:extLst>
      <p:ext uri="{BB962C8B-B14F-4D97-AF65-F5344CB8AC3E}">
        <p14:creationId xmlns:p14="http://schemas.microsoft.com/office/powerpoint/2010/main" val="3900712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dirty="0"/>
              <a:t>Conclusion</a:t>
            </a:r>
          </a:p>
        </p:txBody>
      </p:sp>
      <p:pic>
        <p:nvPicPr>
          <p:cNvPr id="8194" name="Picture 2" descr="Оutcome . Vector linear icon on a white background.">
            <a:extLst>
              <a:ext uri="{FF2B5EF4-FFF2-40B4-BE49-F238E27FC236}">
                <a16:creationId xmlns:a16="http://schemas.microsoft.com/office/drawing/2014/main" id="{EF06D9A6-4D21-135F-20F3-0F30A514A8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22" t="23552" r="23896" b="26988"/>
          <a:stretch/>
        </p:blipFill>
        <p:spPr bwMode="auto">
          <a:xfrm>
            <a:off x="4900747" y="1841863"/>
            <a:ext cx="2390503" cy="220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56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ormAutofit/>
          </a:bodyPr>
          <a:lstStyle/>
          <a:p>
            <a:pPr marL="342900" lvl="0" indent="-342900">
              <a:lnSpc>
                <a:spcPct val="115000"/>
              </a:lnSpc>
              <a:spcAft>
                <a:spcPts val="800"/>
              </a:spcAft>
              <a:buFont typeface="Symbol" pitchFamily="2" charset="2"/>
              <a:buChar char="·"/>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0305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dirty="0"/>
              <a:t>Appendix</a:t>
            </a:r>
          </a:p>
        </p:txBody>
      </p:sp>
      <p:pic>
        <p:nvPicPr>
          <p:cNvPr id="10242" name="Picture 2" descr="Attached document paper outline icon. linear style sign for mobile concept and web design. Report simple line vector icon. Symbol, logo illustration. Pixel perfect vector graphics">
            <a:extLst>
              <a:ext uri="{FF2B5EF4-FFF2-40B4-BE49-F238E27FC236}">
                <a16:creationId xmlns:a16="http://schemas.microsoft.com/office/drawing/2014/main" id="{83A6373C-BF27-59D1-C81E-0BE7699BD4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78" t="24192" r="26698" b="23999"/>
          <a:stretch/>
        </p:blipFill>
        <p:spPr bwMode="auto">
          <a:xfrm>
            <a:off x="5342709" y="2090056"/>
            <a:ext cx="1815737" cy="206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271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a:t>Appendix #</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ormAutofit/>
          </a:bodyPr>
          <a:lstStyle/>
          <a:p>
            <a:pPr marL="0" lvl="0" indent="0">
              <a:lnSpc>
                <a:spcPct val="115000"/>
              </a:lnSpc>
              <a:spcAft>
                <a:spcPts val="800"/>
              </a:spcAft>
              <a:buNone/>
            </a:pPr>
            <a:r>
              <a:rPr lang="en-US" sz="1800" dirty="0">
                <a:effectLst/>
                <a:latin typeface="Arial" panose="020B0604020202020204" pitchFamily="34" charset="0"/>
                <a:ea typeface="Arial" panose="020B0604020202020204" pitchFamily="34" charset="0"/>
              </a:rPr>
              <a:t>Include any relevant additional charts, worksheets, or tables that you may have created during the analysis phase</a:t>
            </a:r>
            <a:r>
              <a:rPr lang="en-IN" sz="1400" dirty="0">
                <a:effectLst/>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3595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B8DD-61E1-757A-4429-B01A52D1D84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9DC3C78-4448-4D1D-97E7-E642B12828B1}"/>
              </a:ext>
            </a:extLst>
          </p:cNvPr>
          <p:cNvSpPr>
            <a:spLocks noGrp="1"/>
          </p:cNvSpPr>
          <p:nvPr>
            <p:ph idx="1"/>
          </p:nvPr>
        </p:nvSpPr>
        <p:spPr>
          <a:xfrm>
            <a:off x="838200" y="1345324"/>
            <a:ext cx="5257800" cy="4831639"/>
          </a:xfrm>
        </p:spPr>
        <p:txBody>
          <a:bodyPr vert="horz" lIns="91440" tIns="45720" rIns="91440" bIns="45720" rtlCol="0" anchor="t">
            <a:normAutofit/>
          </a:bodyPr>
          <a:lstStyle/>
          <a:p>
            <a:pPr>
              <a:lnSpc>
                <a:spcPct val="140000"/>
              </a:lnSpc>
            </a:pPr>
            <a:r>
              <a:rPr lang="en-US" dirty="0"/>
              <a:t>Introduction</a:t>
            </a:r>
          </a:p>
          <a:p>
            <a:pPr>
              <a:lnSpc>
                <a:spcPct val="140000"/>
              </a:lnSpc>
            </a:pPr>
            <a:r>
              <a:rPr lang="en-US" dirty="0"/>
              <a:t>Methodology</a:t>
            </a:r>
          </a:p>
          <a:p>
            <a:pPr>
              <a:lnSpc>
                <a:spcPct val="140000"/>
              </a:lnSpc>
            </a:pPr>
            <a:r>
              <a:rPr lang="en-US" dirty="0"/>
              <a:t>Results</a:t>
            </a:r>
          </a:p>
          <a:p>
            <a:pPr>
              <a:lnSpc>
                <a:spcPct val="140000"/>
              </a:lnSpc>
            </a:pPr>
            <a:r>
              <a:rPr lang="en-US" dirty="0">
                <a:latin typeface="Arial"/>
                <a:cs typeface="Arial"/>
              </a:rPr>
              <a:t>Extra Materials</a:t>
            </a:r>
            <a:endParaRPr lang="en-US" dirty="0"/>
          </a:p>
          <a:p>
            <a:pPr>
              <a:lnSpc>
                <a:spcPct val="140000"/>
              </a:lnSpc>
            </a:pPr>
            <a:r>
              <a:rPr lang="en-US" dirty="0">
                <a:latin typeface="Arial"/>
                <a:cs typeface="Arial"/>
              </a:rPr>
              <a:t>Presentation Improvement</a:t>
            </a:r>
            <a:endParaRPr lang="en-US" dirty="0" err="1"/>
          </a:p>
          <a:p>
            <a:pPr>
              <a:lnSpc>
                <a:spcPct val="140000"/>
              </a:lnSpc>
            </a:pPr>
            <a:r>
              <a:rPr lang="en-US" dirty="0">
                <a:latin typeface="Arial"/>
                <a:cs typeface="Arial"/>
              </a:rPr>
              <a:t>Innovation and Value Addition</a:t>
            </a:r>
          </a:p>
          <a:p>
            <a:pPr>
              <a:lnSpc>
                <a:spcPct val="140000"/>
              </a:lnSpc>
            </a:pPr>
            <a:r>
              <a:rPr lang="en-US" dirty="0"/>
              <a:t>Appendix</a:t>
            </a:r>
          </a:p>
        </p:txBody>
      </p:sp>
      <p:pic>
        <p:nvPicPr>
          <p:cNvPr id="2052" name="Picture 4" descr="Business plan presentation on digital tablet">
            <a:extLst>
              <a:ext uri="{FF2B5EF4-FFF2-40B4-BE49-F238E27FC236}">
                <a16:creationId xmlns:a16="http://schemas.microsoft.com/office/drawing/2014/main" id="{1D664A93-5AFD-A8B1-7204-BD3D1FB0C5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466" b="25974"/>
          <a:stretch/>
        </p:blipFill>
        <p:spPr bwMode="auto">
          <a:xfrm>
            <a:off x="6113365" y="1470015"/>
            <a:ext cx="6078635" cy="4335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070937-8AF0-C501-1D5B-4FB782ECD7EC}"/>
              </a:ext>
            </a:extLst>
          </p:cNvPr>
          <p:cNvSpPr txBox="1"/>
          <p:nvPr/>
        </p:nvSpPr>
        <p:spPr>
          <a:xfrm>
            <a:off x="8042564" y="4926320"/>
            <a:ext cx="3202196" cy="461665"/>
          </a:xfrm>
          <a:prstGeom prst="rect">
            <a:avLst/>
          </a:prstGeom>
          <a:noFill/>
        </p:spPr>
        <p:txBody>
          <a:bodyPr wrap="square">
            <a:spAutoFit/>
          </a:bodyPr>
          <a:lstStyle/>
          <a:p>
            <a:r>
              <a:rPr lang="en-US" sz="2400" b="1" dirty="0"/>
              <a:t>Stock ID: 47857043</a:t>
            </a:r>
          </a:p>
        </p:txBody>
      </p:sp>
    </p:spTree>
    <p:extLst>
      <p:ext uri="{BB962C8B-B14F-4D97-AF65-F5344CB8AC3E}">
        <p14:creationId xmlns:p14="http://schemas.microsoft.com/office/powerpoint/2010/main" val="473396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dirty="0"/>
              <a:t>Introduction</a:t>
            </a:r>
          </a:p>
        </p:txBody>
      </p:sp>
      <p:pic>
        <p:nvPicPr>
          <p:cNvPr id="4098" name="Picture 2" descr="Presentation Vector icon which can easily modify or edit">
            <a:extLst>
              <a:ext uri="{FF2B5EF4-FFF2-40B4-BE49-F238E27FC236}">
                <a16:creationId xmlns:a16="http://schemas.microsoft.com/office/drawing/2014/main" id="{478A4099-8E3E-30DA-07D0-F0CF543F82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1619"/>
          <a:stretch/>
        </p:blipFill>
        <p:spPr bwMode="auto">
          <a:xfrm>
            <a:off x="5108803" y="1737360"/>
            <a:ext cx="2267260" cy="219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44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E448-B479-4286-6380-B6FF4983CF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901865-9A23-42C4-7876-F5CBED683023}"/>
              </a:ext>
            </a:extLst>
          </p:cNvPr>
          <p:cNvSpPr>
            <a:spLocks noGrp="1"/>
          </p:cNvSpPr>
          <p:nvPr>
            <p:ph idx="1"/>
          </p:nvPr>
        </p:nvSpPr>
        <p:spPr>
          <a:xfrm>
            <a:off x="838200" y="1345324"/>
            <a:ext cx="7405255" cy="4831639"/>
          </a:xfrm>
        </p:spPr>
        <p:txBody>
          <a:bodyPr>
            <a:normAutofit/>
          </a:bodyPr>
          <a:lstStyle/>
          <a:p>
            <a:pPr marL="0" indent="0">
              <a:lnSpc>
                <a:spcPct val="115000"/>
              </a:lnSpc>
              <a:spcAft>
                <a:spcPts val="800"/>
              </a:spcAft>
              <a:buNone/>
            </a:pPr>
            <a:r>
              <a:rPr lang="en-US" sz="2000" dirty="0" smtClean="0"/>
              <a:t>A leading </a:t>
            </a:r>
            <a:r>
              <a:rPr lang="en-US" sz="2000" b="1" dirty="0"/>
              <a:t>retail chain </a:t>
            </a:r>
            <a:r>
              <a:rPr lang="en-US" sz="2000" dirty="0"/>
              <a:t>that operates globally, renowned for its diverse product offerings and commitment to customer satisfaction. In order to maintain its competitive edge and optimize business performance, the company is keen on leveraging data-driven insights to enhance sales strategies and operational efficiency</a:t>
            </a:r>
            <a:r>
              <a:rPr lang="en-US" sz="2000" dirty="0" smtClean="0"/>
              <a:t>.</a:t>
            </a:r>
          </a:p>
          <a:p>
            <a:pPr marL="0" indent="0">
              <a:lnSpc>
                <a:spcPct val="115000"/>
              </a:lnSpc>
              <a:spcAft>
                <a:spcPts val="800"/>
              </a:spcAft>
              <a:buNone/>
            </a:pPr>
            <a:endParaRPr lang="en-US" sz="2000" dirty="0"/>
          </a:p>
          <a:p>
            <a:pPr marL="0" indent="0">
              <a:lnSpc>
                <a:spcPct val="115000"/>
              </a:lnSpc>
              <a:spcAft>
                <a:spcPts val="800"/>
              </a:spcAft>
              <a:buNone/>
            </a:pPr>
            <a:r>
              <a:rPr lang="en-US" sz="2000" dirty="0" smtClean="0"/>
              <a:t>Conduct </a:t>
            </a:r>
            <a:r>
              <a:rPr lang="en-US" sz="2000" dirty="0"/>
              <a:t>a </a:t>
            </a:r>
            <a:r>
              <a:rPr lang="en-US" sz="2000" b="1" dirty="0"/>
              <a:t>comprehensive analysis </a:t>
            </a:r>
            <a:r>
              <a:rPr lang="en-US" sz="2000" dirty="0"/>
              <a:t>of the sales performance of the retail chain across different regions and time periods.</a:t>
            </a:r>
            <a:endParaRPr lang="en-US" sz="2000" dirty="0"/>
          </a:p>
        </p:txBody>
      </p:sp>
      <p:pic>
        <p:nvPicPr>
          <p:cNvPr id="3074" name="Picture 2" descr="Full and empty shopping cart symbol shop and sale icon">
            <a:extLst>
              <a:ext uri="{FF2B5EF4-FFF2-40B4-BE49-F238E27FC236}">
                <a16:creationId xmlns:a16="http://schemas.microsoft.com/office/drawing/2014/main" id="{8882E48B-A805-FFC8-16B8-7D843F2165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3068"/>
          <a:stretch/>
        </p:blipFill>
        <p:spPr bwMode="auto">
          <a:xfrm>
            <a:off x="8700654" y="2409175"/>
            <a:ext cx="2231149" cy="203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95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dirty="0"/>
              <a:t>Methodology</a:t>
            </a:r>
          </a:p>
        </p:txBody>
      </p:sp>
      <p:pic>
        <p:nvPicPr>
          <p:cNvPr id="2" name="Picture 1">
            <a:extLst>
              <a:ext uri="{FF2B5EF4-FFF2-40B4-BE49-F238E27FC236}">
                <a16:creationId xmlns:a16="http://schemas.microsoft.com/office/drawing/2014/main" id="{36B8D1DF-6615-DA86-8A6C-3AA5548DCD70}"/>
              </a:ext>
            </a:extLst>
          </p:cNvPr>
          <p:cNvPicPr>
            <a:picLocks noChangeAspect="1"/>
          </p:cNvPicPr>
          <p:nvPr/>
        </p:nvPicPr>
        <p:blipFill>
          <a:blip r:embed="rId2"/>
          <a:stretch>
            <a:fillRect/>
          </a:stretch>
        </p:blipFill>
        <p:spPr>
          <a:xfrm>
            <a:off x="4832350" y="1678396"/>
            <a:ext cx="2527300" cy="2273300"/>
          </a:xfrm>
          <a:prstGeom prst="rect">
            <a:avLst/>
          </a:prstGeom>
        </p:spPr>
      </p:pic>
    </p:spTree>
    <p:extLst>
      <p:ext uri="{BB962C8B-B14F-4D97-AF65-F5344CB8AC3E}">
        <p14:creationId xmlns:p14="http://schemas.microsoft.com/office/powerpoint/2010/main" val="291892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a:t>Data Details</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a:normAutofit/>
          </a:bodyPr>
          <a:lstStyle/>
          <a:p>
            <a:pPr marL="457200" indent="-457200">
              <a:buAutoNum type="arabicPeriod"/>
            </a:pPr>
            <a:r>
              <a:rPr lang="en-US" sz="2800" dirty="0" smtClean="0"/>
              <a:t>Data files used: </a:t>
            </a:r>
            <a:r>
              <a:rPr lang="en-MY" sz="2800" i="1" dirty="0"/>
              <a:t>sales.csv</a:t>
            </a:r>
            <a:r>
              <a:rPr lang="en-MY" sz="2800" dirty="0"/>
              <a:t>, </a:t>
            </a:r>
            <a:r>
              <a:rPr lang="en-MY" sz="2800" i="1" dirty="0"/>
              <a:t>product_hierarchy.csv</a:t>
            </a:r>
            <a:r>
              <a:rPr lang="en-MY" sz="2800" dirty="0"/>
              <a:t>, </a:t>
            </a:r>
            <a:r>
              <a:rPr lang="en-MY" sz="2800" i="1" dirty="0"/>
              <a:t>store_cities.csv</a:t>
            </a:r>
            <a:r>
              <a:rPr lang="en-MY" sz="2800" dirty="0"/>
              <a:t>, </a:t>
            </a:r>
            <a:r>
              <a:rPr lang="en-MY" sz="2800" i="1" dirty="0"/>
              <a:t>store_names.csv</a:t>
            </a:r>
            <a:r>
              <a:rPr lang="en-MY" sz="2800" dirty="0"/>
              <a:t>, </a:t>
            </a:r>
            <a:r>
              <a:rPr lang="en-MY" sz="2800" i="1" dirty="0"/>
              <a:t>city_names.csv</a:t>
            </a:r>
            <a:r>
              <a:rPr lang="en-MY" sz="2800" dirty="0"/>
              <a:t> , and </a:t>
            </a:r>
            <a:r>
              <a:rPr lang="en-MY" sz="2800" i="1" dirty="0" smtClean="0"/>
              <a:t>product_names.csv</a:t>
            </a:r>
          </a:p>
          <a:p>
            <a:pPr marL="457200" indent="-457200">
              <a:buAutoNum type="arabicPeriod"/>
            </a:pPr>
            <a:r>
              <a:rPr lang="en-US" sz="2800" dirty="0" smtClean="0"/>
              <a:t>Data cleanup all files, checking format. Types, filling in missing data</a:t>
            </a:r>
          </a:p>
          <a:p>
            <a:pPr marL="457200" indent="-457200">
              <a:buAutoNum type="arabicPeriod"/>
            </a:pPr>
            <a:r>
              <a:rPr lang="en-US" sz="2800" dirty="0" smtClean="0"/>
              <a:t>Perform basic charts using Tableau</a:t>
            </a:r>
          </a:p>
          <a:p>
            <a:pPr marL="457200" indent="-457200">
              <a:buAutoNum type="arabicPeriod"/>
            </a:pPr>
            <a:r>
              <a:rPr lang="en-US" sz="2800" dirty="0"/>
              <a:t>Advanced Visualization Using </a:t>
            </a:r>
            <a:r>
              <a:rPr lang="en-US" sz="2800" dirty="0" smtClean="0"/>
              <a:t>Tableau – Dashboard</a:t>
            </a:r>
          </a:p>
          <a:p>
            <a:pPr marL="457200" indent="-457200">
              <a:buAutoNum type="arabicPeriod"/>
            </a:pPr>
            <a:r>
              <a:rPr lang="en-US" sz="2800" dirty="0"/>
              <a:t>Creating Engaging Stories in Tableau</a:t>
            </a:r>
            <a:endParaRPr lang="en-US" sz="2800" dirty="0"/>
          </a:p>
        </p:txBody>
      </p:sp>
    </p:spTree>
    <p:extLst>
      <p:ext uri="{BB962C8B-B14F-4D97-AF65-F5344CB8AC3E}">
        <p14:creationId xmlns:p14="http://schemas.microsoft.com/office/powerpoint/2010/main" val="58955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latin typeface="Arial"/>
                <a:cs typeface="Arial"/>
              </a:rPr>
              <a:t>Module 1: Preparing Data and Creating Basic Visualizations</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410" y="1455739"/>
            <a:ext cx="10359390" cy="4409352"/>
          </a:xfrm>
        </p:spPr>
      </p:pic>
    </p:spTree>
    <p:extLst>
      <p:ext uri="{BB962C8B-B14F-4D97-AF65-F5344CB8AC3E}">
        <p14:creationId xmlns:p14="http://schemas.microsoft.com/office/powerpoint/2010/main" val="390460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normAutofit fontScale="90000"/>
          </a:bodyPr>
          <a:lstStyle/>
          <a:p>
            <a:r>
              <a:rPr lang="en-US" dirty="0">
                <a:latin typeface="Arial"/>
                <a:cs typeface="Arial"/>
              </a:rPr>
              <a:t>Module 1: Preparing Data and Creating Basic Visualizations</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9408"/>
            <a:ext cx="4594860" cy="348996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821" y="1609408"/>
            <a:ext cx="3863340" cy="3429000"/>
          </a:xfrm>
          <a:prstGeom prst="rect">
            <a:avLst/>
          </a:prstGeom>
        </p:spPr>
      </p:pic>
    </p:spTree>
    <p:extLst>
      <p:ext uri="{BB962C8B-B14F-4D97-AF65-F5344CB8AC3E}">
        <p14:creationId xmlns:p14="http://schemas.microsoft.com/office/powerpoint/2010/main" val="3026333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1028</TotalTime>
  <Words>845</Words>
  <Application>Microsoft Office PowerPoint</Application>
  <PresentationFormat>Widescreen</PresentationFormat>
  <Paragraphs>66</Paragraphs>
  <Slides>28</Slides>
  <Notes>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Helvetica Neue</vt:lpstr>
      <vt:lpstr>Symbol</vt:lpstr>
      <vt:lpstr>Times New Roman</vt:lpstr>
      <vt:lpstr>Office Theme</vt:lpstr>
      <vt:lpstr>How to Use This Template</vt:lpstr>
      <vt:lpstr>Tableau Capstone</vt:lpstr>
      <vt:lpstr>Table of Contents</vt:lpstr>
      <vt:lpstr>Introduction</vt:lpstr>
      <vt:lpstr>Introduction</vt:lpstr>
      <vt:lpstr>Methodology</vt:lpstr>
      <vt:lpstr>Data Details</vt:lpstr>
      <vt:lpstr>Module 1: Preparing Data and Creating Basic Visualizations</vt:lpstr>
      <vt:lpstr>Module 1: Preparing Data and Creating Basic Visualizations</vt:lpstr>
      <vt:lpstr>Module 1: Preparing Data and Creating Basic Visualizations</vt:lpstr>
      <vt:lpstr>Module 1: Preparing Data and Creating Basic Visualizations</vt:lpstr>
      <vt:lpstr>Module 1: Preparing Data and Creating Basic Visualizations</vt:lpstr>
      <vt:lpstr>Results</vt:lpstr>
      <vt:lpstr>Module 2: Advanced Visualizations, Dashboards, and Stories with Tableau </vt:lpstr>
      <vt:lpstr>Module 2: Advanced Visualizations, Dashboards, and Stories with Tableau </vt:lpstr>
      <vt:lpstr>Module 2: Advanced Visualizations, Dashboards, and Stories with Tableau </vt:lpstr>
      <vt:lpstr>Module 2: Advanced Visualizations, Dashboards, and Stories with Tableau </vt:lpstr>
      <vt:lpstr>Module 2: Advanced Visualizations, Dashboards, and Stories with Tableau </vt:lpstr>
      <vt:lpstr>Module 2: Advanced Visualizations, Dashboards, and Stories with Tableau </vt:lpstr>
      <vt:lpstr>Module 3: Tableau Capstone Project Submission and Evaluation </vt:lpstr>
      <vt:lpstr>Extra materials</vt:lpstr>
      <vt:lpstr>Any extra chart or worksheets</vt:lpstr>
      <vt:lpstr>Presentation Improvement</vt:lpstr>
      <vt:lpstr>Innovation and Value Addition</vt:lpstr>
      <vt:lpstr>Conclusion</vt:lpstr>
      <vt:lpstr>Summary</vt:lpstr>
      <vt:lpstr>Appendix</vt:lpstr>
      <vt:lpstr>Appendix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 srinivasan</dc:creator>
  <cp:lastModifiedBy>Dennis</cp:lastModifiedBy>
  <cp:revision>60</cp:revision>
  <dcterms:created xsi:type="dcterms:W3CDTF">2024-04-22T14:20:24Z</dcterms:created>
  <dcterms:modified xsi:type="dcterms:W3CDTF">2024-05-31T02:49:32Z</dcterms:modified>
</cp:coreProperties>
</file>