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0" r:id="rId8"/>
    <p:sldId id="271" r:id="rId9"/>
    <p:sldId id="273" r:id="rId10"/>
    <p:sldId id="275" r:id="rId11"/>
    <p:sldId id="27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09.08.2022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09.08.2022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Loan Analysis and Prediction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2022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Model Evaluation Information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Evaluation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Points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Recommendations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Recommendations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Image/Points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Science Lifecycle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Business Problem: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Business Objective: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Hypothesis: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Business Problem: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Business Objective: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Hypothesis: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Overview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0931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Image/Points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Process Overview / Solution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Describe Data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Analysis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Analysis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Insert Modeling Information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Modeling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PRESENTATION TITLE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  <vt:lpstr>TEXT LAYOUT 1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2022-08-09T14:46:48Z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