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9" r:id="rId3"/>
    <p:sldId id="261" r:id="rId4"/>
    <p:sldId id="273" r:id="rId5"/>
    <p:sldId id="274" r:id="rId6"/>
    <p:sldId id="275" r:id="rId7"/>
    <p:sldId id="277" r:id="rId8"/>
    <p:sldId id="279" r:id="rId9"/>
    <p:sldId id="28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2CF464-FBC3-4805-8F04-0FFAB0F93DCC}">
  <a:tblStyle styleId="{0B2CF464-FBC3-4805-8F04-0FFAB0F93D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9fa940987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9fa940987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9fa940987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9fa940987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9fa940987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9fa940987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6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smtClean="0">
                <a:solidFill>
                  <a:schemeClr val="accent1"/>
                </a:solidFill>
              </a:rPr>
              <a:t>Worker’s Productivity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smtClean="0"/>
              <a:t>What makes them tick?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Main Aim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sz="2000" dirty="0" smtClean="0"/>
              <a:t>The main presentation aim is for general public to know </a:t>
            </a:r>
            <a:r>
              <a:rPr lang="en-MY" sz="2000" dirty="0" smtClean="0"/>
              <a:t>what </a:t>
            </a:r>
            <a:r>
              <a:rPr lang="en-MY" sz="2000" dirty="0"/>
              <a:t>attributes or factors influencing </a:t>
            </a:r>
            <a:r>
              <a:rPr lang="en-MY" sz="2000" dirty="0" smtClean="0"/>
              <a:t>worker’s productivity and able to relate this to their own workplaces.</a:t>
            </a:r>
            <a:endParaRPr sz="2000"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994375" y="609109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90" y="1194338"/>
            <a:ext cx="7114309" cy="3854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9;p35"/>
          <p:cNvSpPr txBox="1">
            <a:spLocks noGrp="1"/>
          </p:cNvSpPr>
          <p:nvPr>
            <p:ph type="title"/>
          </p:nvPr>
        </p:nvSpPr>
        <p:spPr>
          <a:xfrm>
            <a:off x="745484" y="442855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Insights 1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" y="1015988"/>
            <a:ext cx="4722232" cy="3618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15" y="1015987"/>
            <a:ext cx="4894841" cy="3618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Insights 2</a:t>
            </a:r>
            <a:endParaRPr dirty="0"/>
          </a:p>
        </p:txBody>
      </p:sp>
      <p:sp>
        <p:nvSpPr>
          <p:cNvPr id="465" name="Google Shape;465;p48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8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57091"/>
            <a:ext cx="7200545" cy="3901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"/>
          <p:cNvSpPr txBox="1">
            <a:spLocks noGrp="1"/>
          </p:cNvSpPr>
          <p:nvPr>
            <p:ph type="title"/>
          </p:nvPr>
        </p:nvSpPr>
        <p:spPr>
          <a:xfrm>
            <a:off x="695823" y="225527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Insights 3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7" y="894942"/>
            <a:ext cx="7730836" cy="4188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1;p49"/>
          <p:cNvSpPr txBox="1">
            <a:spLocks/>
          </p:cNvSpPr>
          <p:nvPr/>
        </p:nvSpPr>
        <p:spPr>
          <a:xfrm>
            <a:off x="695823" y="225527"/>
            <a:ext cx="575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92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MY" sz="2800" dirty="0" smtClean="0">
                <a:solidFill>
                  <a:schemeClr val="accent1"/>
                </a:solidFill>
              </a:rPr>
              <a:t>Insights 4</a:t>
            </a:r>
            <a:endParaRPr lang="en-MY" sz="28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1" y="852800"/>
            <a:ext cx="7744691" cy="419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225" y="211214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Insights 5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55" y="204038"/>
            <a:ext cx="5651159" cy="4939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49" name="Google Shape;649;p62"/>
          <p:cNvSpPr txBox="1"/>
          <p:nvPr/>
        </p:nvSpPr>
        <p:spPr>
          <a:xfrm>
            <a:off x="713225" y="1630928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addyouremail@freepik.com</a:t>
            </a: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+00 000 000 </a:t>
            </a:r>
            <a:r>
              <a:rPr lang="en-MY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000</a:t>
            </a: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yourcompany.com</a:t>
            </a: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62"/>
          <p:cNvSpPr/>
          <p:nvPr/>
        </p:nvSpPr>
        <p:spPr>
          <a:xfrm>
            <a:off x="823351" y="2926977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62"/>
          <p:cNvGrpSpPr/>
          <p:nvPr/>
        </p:nvGrpSpPr>
        <p:grpSpPr>
          <a:xfrm>
            <a:off x="1343892" y="2926915"/>
            <a:ext cx="407432" cy="407391"/>
            <a:chOff x="812101" y="2571761"/>
            <a:chExt cx="417066" cy="417024"/>
          </a:xfrm>
        </p:grpSpPr>
        <p:sp>
          <p:nvSpPr>
            <p:cNvPr id="652" name="Google Shape;652;p62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2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2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2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62"/>
          <p:cNvGrpSpPr/>
          <p:nvPr/>
        </p:nvGrpSpPr>
        <p:grpSpPr>
          <a:xfrm>
            <a:off x="1864486" y="2926915"/>
            <a:ext cx="407391" cy="407391"/>
            <a:chOff x="1323129" y="2571761"/>
            <a:chExt cx="417024" cy="417024"/>
          </a:xfrm>
        </p:grpSpPr>
        <p:sp>
          <p:nvSpPr>
            <p:cNvPr id="657" name="Google Shape;657;p62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2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2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2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62"/>
          <p:cNvSpPr txBox="1"/>
          <p:nvPr/>
        </p:nvSpPr>
        <p:spPr>
          <a:xfrm>
            <a:off x="713225" y="4249600"/>
            <a:ext cx="37104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68</Words>
  <Application>Microsoft Office PowerPoint</Application>
  <PresentationFormat>On-screen Show (16:9)</PresentationFormat>
  <Paragraphs>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Didact Gothic</vt:lpstr>
      <vt:lpstr>Montserrat</vt:lpstr>
      <vt:lpstr>Montserrat SemiBold</vt:lpstr>
      <vt:lpstr>Quicksand Medium</vt:lpstr>
      <vt:lpstr>Management Consulting Toolkit by Slidesgo</vt:lpstr>
      <vt:lpstr>Worker’s Productivity</vt:lpstr>
      <vt:lpstr>Main Aim</vt:lpstr>
      <vt:lpstr>The Problem</vt:lpstr>
      <vt:lpstr>Insights 1</vt:lpstr>
      <vt:lpstr>Insights 2</vt:lpstr>
      <vt:lpstr>Insights 3</vt:lpstr>
      <vt:lpstr>PowerPoint Presentation</vt:lpstr>
      <vt:lpstr>Insights 5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Worker’s Productivity</dc:title>
  <dc:creator>Dennis</dc:creator>
  <cp:lastModifiedBy>Dennis</cp:lastModifiedBy>
  <cp:revision>16</cp:revision>
  <dcterms:modified xsi:type="dcterms:W3CDTF">2022-02-12T11:09:38Z</dcterms:modified>
</cp:coreProperties>
</file>