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Presentation Summary: Supply Chain and Products in Stock Analysis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Display a geospatial map showing the distribution of the supply chain across the United States, Europe, and APAC.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Highlight the proportion of suppliers in each region with color-coded markers.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Supply Chain Insights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insights on supplier distribution in key regions: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United States: 45%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Europe: 30%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APAC: 25%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Products in Stock Table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 a table showing product names, quantities, and availability across different categories.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Inventory Insights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Conclude by underscoring the potential to enhance efficiency, tailor strategies, and drive growth through insights gained.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Invite questions and discussions to collaborate on refining supply chain and inventory strategies.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Supply Chain and Products in Stock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596650" y="413300"/>
            <a:ext cx="49596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335625" y="299100"/>
            <a:ext cx="48534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Distribution of supply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750" y="1193800"/>
            <a:ext cx="5577766" cy="347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821725" y="535650"/>
            <a:ext cx="6852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Insights on supplier distribution</a:t>
            </a:r>
            <a:endParaRPr b="0" i="0" sz="2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911475" y="1791825"/>
            <a:ext cx="52041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Denmark – 15 %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Sweden   – 15 %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Russian Federation – 15%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074600" y="511175"/>
            <a:ext cx="48453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506925" y="519325"/>
            <a:ext cx="54651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Products in Stock Table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525" y="2074800"/>
            <a:ext cx="76676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335625" y="527475"/>
            <a:ext cx="42336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572175" y="568275"/>
            <a:ext cx="42336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748325" y="1677625"/>
            <a:ext cx="54570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Importance of strategic supply chain analysis for regional distribution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Benefits of intelligent inventory management based on inventory trends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Growth opportunities by recognizing regions with high demand potential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2335625" y="527475"/>
            <a:ext cx="42336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572175" y="568275"/>
            <a:ext cx="42336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748325" y="1677625"/>
            <a:ext cx="54570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Enhance efficiency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Tailor strategies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Drive growth</a:t>
            </a:r>
            <a:endParaRPr b="0" i="0" sz="2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