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59" r:id="rId4"/>
    <p:sldId id="281" r:id="rId5"/>
    <p:sldId id="282" r:id="rId6"/>
    <p:sldId id="280" r:id="rId7"/>
  </p:sldIdLst>
  <p:sldSz cx="9144000" cy="5143500" type="screen16x9"/>
  <p:notesSz cx="6858000" cy="9144000"/>
  <p:embeddedFontLst>
    <p:embeddedFont>
      <p:font typeface="Roboto Slab" panose="020B0604020202020204" charset="0"/>
      <p:regular r:id="rId9"/>
      <p:bold r:id="rId10"/>
    </p:embeddedFont>
    <p:embeddedFont>
      <p:font typeface="Source Sans Pr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95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75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ustsvc@prosacco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3148" y="350087"/>
            <a:ext cx="5807400" cy="4388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MY" dirty="0" err="1"/>
              <a:t>Prosacco</a:t>
            </a:r>
            <a:r>
              <a:rPr lang="en-MY" dirty="0"/>
              <a:t> </a:t>
            </a:r>
            <a:r>
              <a:rPr lang="en-MY" dirty="0" smtClean="0"/>
              <a:t>Company</a:t>
            </a:r>
            <a:br>
              <a:rPr lang="en-MY" dirty="0" smtClean="0"/>
            </a:br>
            <a:r>
              <a:rPr lang="en-MY" dirty="0" smtClean="0"/>
              <a:t>Customer Brief</a:t>
            </a:r>
            <a:br>
              <a:rPr lang="en-MY" dirty="0" smtClean="0"/>
            </a:br>
            <a:r>
              <a:rPr lang="en-MY" sz="4000" dirty="0" smtClean="0">
                <a:solidFill>
                  <a:srgbClr val="FF0000"/>
                </a:solidFill>
              </a:rPr>
              <a:t>March 2024</a:t>
            </a:r>
            <a:endParaRPr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205346" y="709520"/>
            <a:ext cx="70897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MY" sz="4400" b="1" dirty="0"/>
              <a:t>Overview of the Situation</a:t>
            </a:r>
            <a:endParaRPr sz="44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267386" y="1603400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Production Delays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67386" y="2479933"/>
            <a:ext cx="6317673" cy="246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I am </a:t>
            </a:r>
            <a:r>
              <a:rPr lang="en" sz="2600" dirty="0" smtClean="0"/>
              <a:t>here to provide an overall picture of this situation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25954" y="805757"/>
            <a:ext cx="70784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MY" dirty="0"/>
              <a:t>Impact on the Customer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325954" y="2277917"/>
            <a:ext cx="5832600" cy="1580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Will affect customers in the range of 24% to 37% in one month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969819" y="604866"/>
            <a:ext cx="79832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US" dirty="0"/>
              <a:t>Steps Taken to Address the Issue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039092" y="1764665"/>
            <a:ext cx="6360316" cy="306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Keep customers informed about the status of their orders and any changes to delivery </a:t>
            </a:r>
            <a:r>
              <a:rPr lang="en-US" sz="2400" dirty="0" smtClean="0"/>
              <a:t>dates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Offer </a:t>
            </a:r>
            <a:r>
              <a:rPr lang="en-US" sz="2400" dirty="0"/>
              <a:t>some form of compensation for the inconvenience caused by the </a:t>
            </a:r>
            <a:r>
              <a:rPr lang="en-US" sz="2400" dirty="0" smtClean="0"/>
              <a:t>delay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Prioritize </a:t>
            </a:r>
            <a:r>
              <a:rPr lang="en-US" sz="2400" dirty="0"/>
              <a:t>fulfilling orders based on factors such as order size, customer value, or how critical the product is to the customer’s operations</a:t>
            </a:r>
            <a:endParaRPr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9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969819" y="459394"/>
            <a:ext cx="79832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MY" dirty="0"/>
              <a:t>Future Prevention Measures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039092" y="1764665"/>
            <a:ext cx="6360316" cy="306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</a:t>
            </a:r>
            <a:r>
              <a:rPr lang="en-US" sz="2400" dirty="0"/>
              <a:t>agreements with a second manufacturer in order to have an alternative in case of delays of the first </a:t>
            </a:r>
            <a:r>
              <a:rPr lang="en-US" sz="2400" dirty="0" smtClean="0"/>
              <a:t>option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egotiate </a:t>
            </a:r>
            <a:r>
              <a:rPr lang="en-US" sz="2400" dirty="0"/>
              <a:t>an extension on the delivery </a:t>
            </a:r>
            <a:r>
              <a:rPr lang="en-US" sz="2400" dirty="0" smtClean="0"/>
              <a:t>windows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ook </a:t>
            </a:r>
            <a:r>
              <a:rPr lang="en-US" sz="2400" dirty="0"/>
              <a:t>for other transportation means no matter the </a:t>
            </a:r>
            <a:r>
              <a:rPr lang="en-US" sz="2400" dirty="0" smtClean="0"/>
              <a:t>cost</a:t>
            </a:r>
            <a:endParaRPr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3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MY" sz="3600" b="1" dirty="0"/>
              <a:t>Contact for Further Queries</a:t>
            </a:r>
            <a:endParaRPr sz="36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674023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Please email or call Customer Service: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hlinkClick r:id="rId3"/>
              </a:rPr>
              <a:t>custsvc@prosacco.com</a:t>
            </a: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+1234567890 ( toll-free )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Source Sans Pro</vt:lpstr>
      <vt:lpstr>Arial</vt:lpstr>
      <vt:lpstr>Cordelia template</vt:lpstr>
      <vt:lpstr>Prosacco Company Customer Brief March 2024</vt:lpstr>
      <vt:lpstr>Overview of the Situation</vt:lpstr>
      <vt:lpstr> Impact on the Customer</vt:lpstr>
      <vt:lpstr> Steps Taken to Address the Issue</vt:lpstr>
      <vt:lpstr> Future Prevention Measures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Prosacco Company Customer Brief March 2024</dc:title>
  <dc:creator>Dennis</dc:creator>
  <cp:lastModifiedBy>Dennis</cp:lastModifiedBy>
  <cp:revision>22</cp:revision>
  <dcterms:modified xsi:type="dcterms:W3CDTF">2024-03-16T12:21:20Z</dcterms:modified>
</cp:coreProperties>
</file>