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77" r:id="rId3"/>
    <p:sldId id="257" r:id="rId4"/>
    <p:sldId id="292" r:id="rId5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86" y="77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5082A-7C3C-4640-B7FE-7C53B0E7AE9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Business Analytics Capstone 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Framework for Strategy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Dennis L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June 2024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7163710"/>
            <a:ext cx="3657600" cy="4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772" y="2863105"/>
            <a:ext cx="7543800" cy="187653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Problem Statement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7163710"/>
            <a:ext cx="3657600" cy="4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7163710"/>
            <a:ext cx="3657600" cy="442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0058400" cy="1858618"/>
          </a:xfrm>
          <a:ln>
            <a:solidFill>
              <a:srgbClr val="981E32"/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Problem Statement</a:t>
            </a:r>
            <a:r>
              <a:rPr lang="en-US" sz="3600" dirty="0">
                <a:latin typeface="Arial Black" panose="020B0A04020102020204" pitchFamily="34" charset="0"/>
              </a:rPr>
              <a:t/>
            </a:r>
            <a:br>
              <a:rPr lang="en-US" sz="3600" dirty="0">
                <a:latin typeface="Arial Black" panose="020B0A04020102020204" pitchFamily="34" charset="0"/>
              </a:rPr>
            </a:br>
            <a:r>
              <a:rPr lang="en-US" sz="3600" dirty="0" smtClean="0">
                <a:latin typeface="Arial Black" panose="020B0A04020102020204" pitchFamily="34" charset="0"/>
              </a:rPr>
              <a:t/>
            </a:r>
            <a:br>
              <a:rPr lang="en-US" sz="36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Arial Black" panose="020B0A04020102020204" pitchFamily="34" charset="0"/>
              </a:rPr>
              <a:t>Describe the Problem </a:t>
            </a:r>
            <a:r>
              <a:rPr lang="en-US" sz="1800" dirty="0" err="1" smtClean="0">
                <a:latin typeface="Arial Black" panose="020B0A04020102020204" pitchFamily="34" charset="0"/>
              </a:rPr>
              <a:t>Adblockers</a:t>
            </a:r>
            <a:r>
              <a:rPr lang="en-US" sz="1800" dirty="0" smtClean="0">
                <a:latin typeface="Arial Black" panose="020B0A04020102020204" pitchFamily="34" charset="0"/>
              </a:rPr>
              <a:t> present to GYF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56144"/>
            <a:ext cx="10058400" cy="57819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 smtClean="0">
              <a:solidFill>
                <a:srgbClr val="7F7F7F"/>
              </a:solidFill>
              <a:latin typeface="Garamond" panose="020204040303010108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rgbClr val="7F7F7F"/>
              </a:solidFill>
              <a:latin typeface="Garamond" panose="02020404030301010803" pitchFamily="18" charset="0"/>
            </a:endParaRPr>
          </a:p>
          <a:p>
            <a:r>
              <a:rPr lang="en-US" sz="2400" b="1" dirty="0"/>
              <a:t>Decreased Ad Visibility</a:t>
            </a:r>
            <a:r>
              <a:rPr lang="en-US" sz="2400" dirty="0"/>
              <a:t>: </a:t>
            </a:r>
            <a:r>
              <a:rPr lang="en-US" sz="2400" dirty="0" err="1"/>
              <a:t>Adblocking</a:t>
            </a:r>
            <a:r>
              <a:rPr lang="en-US" sz="2400" dirty="0"/>
              <a:t> software can significantly decrease the visibility of ads, which can negatively impact GYF’s ad-buying customers. This can lead to a decrease in click-through rates and conversions, which can ultimately result in lower revenue for GYF’s customers.</a:t>
            </a:r>
          </a:p>
          <a:p>
            <a:r>
              <a:rPr lang="en-US" sz="2400" b="1" dirty="0"/>
              <a:t>Increased Ad Costs</a:t>
            </a:r>
            <a:r>
              <a:rPr lang="en-US" sz="2400" dirty="0"/>
              <a:t>: </a:t>
            </a:r>
            <a:r>
              <a:rPr lang="en-US" sz="2400" dirty="0" err="1"/>
              <a:t>Adblocking</a:t>
            </a:r>
            <a:r>
              <a:rPr lang="en-US" sz="2400" dirty="0"/>
              <a:t> software can increase the cost of advertising for GYF’s ad-buying customers. This is because ad-blocking software can decrease the effectiveness of ads, which can lead to a decrease in click-through rates and conversions. As a result, GYF’s customers may need to spend more money on advertising to achieve the same results.</a:t>
            </a:r>
          </a:p>
          <a:p>
            <a:r>
              <a:rPr lang="en-US" sz="2400" b="1" dirty="0"/>
              <a:t>Decreased User Engagement</a:t>
            </a:r>
            <a:r>
              <a:rPr lang="en-US" sz="2400" dirty="0"/>
              <a:t>: </a:t>
            </a:r>
            <a:r>
              <a:rPr lang="en-US" sz="2400" dirty="0" err="1"/>
              <a:t>Adblocking</a:t>
            </a:r>
            <a:r>
              <a:rPr lang="en-US" sz="2400" dirty="0"/>
              <a:t> software can decrease user engagement with ads, which can negatively impact GYF’s ad-buying customers. This can lead to a decrease in brand awareness and customer loyalty, which can ultimately result in lower revenue for GYF’s customers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rgbClr val="7F7F7F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7163710"/>
            <a:ext cx="3657600" cy="442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0058400" cy="1858618"/>
          </a:xfrm>
          <a:ln>
            <a:solidFill>
              <a:srgbClr val="981E32"/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Problem Statement</a:t>
            </a:r>
            <a:br>
              <a:rPr lang="en-US" sz="3600" dirty="0" smtClean="0">
                <a:latin typeface="Arial Black" panose="020B0A04020102020204" pitchFamily="34" charset="0"/>
              </a:rPr>
            </a:br>
            <a:r>
              <a:rPr lang="en-US" sz="3600" dirty="0" smtClean="0">
                <a:latin typeface="Arial Black" panose="020B0A04020102020204" pitchFamily="34" charset="0"/>
              </a:rPr>
              <a:t/>
            </a:r>
            <a:br>
              <a:rPr lang="en-US" sz="3600" dirty="0" smtClean="0">
                <a:latin typeface="Arial Black" panose="020B0A04020102020204" pitchFamily="34" charset="0"/>
              </a:rPr>
            </a:br>
            <a:r>
              <a:rPr lang="en-US" sz="1800" i="1" dirty="0" smtClean="0">
                <a:latin typeface="Arial Black" panose="020B0A04020102020204" pitchFamily="34" charset="0"/>
              </a:rPr>
              <a:t>Application Exercise 1 – Research Methods and Tools (Optional)</a:t>
            </a:r>
            <a:endParaRPr lang="en-US" sz="1800" i="1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20077"/>
            <a:ext cx="10058400" cy="5418031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GYF </a:t>
            </a:r>
            <a:r>
              <a:rPr lang="en-US" sz="2400" dirty="0"/>
              <a:t>can employ </a:t>
            </a:r>
            <a:r>
              <a:rPr lang="en-US" sz="2400" b="1" dirty="0"/>
              <a:t>exploratory research</a:t>
            </a:r>
            <a:r>
              <a:rPr lang="en-US" sz="2400" dirty="0"/>
              <a:t> to identify the most effective ways to deal with ad-blocking software. Exploratory research is useful when the problem is not well-defined and the goal is to gain a better understanding of the problem. By conducting exploratory research, GYF can identify the most important factors that contribute to ad-blocking and develop hypotheses about how to address these factors.</a:t>
            </a:r>
          </a:p>
          <a:p>
            <a:r>
              <a:rPr lang="en-US" sz="2400" dirty="0"/>
              <a:t>To conduct this research, GYF can use a variety of tools, including </a:t>
            </a:r>
            <a:r>
              <a:rPr lang="en-US" sz="2400" b="1" dirty="0"/>
              <a:t>focus groups</a:t>
            </a:r>
            <a:r>
              <a:rPr lang="en-US" sz="2400" dirty="0"/>
              <a:t>, </a:t>
            </a:r>
            <a:r>
              <a:rPr lang="en-US" sz="2400" b="1" dirty="0"/>
              <a:t>internet communities (MROCs)</a:t>
            </a:r>
            <a:r>
              <a:rPr lang="en-US" sz="2400" dirty="0"/>
              <a:t>, and </a:t>
            </a:r>
            <a:r>
              <a:rPr lang="en-US" sz="2400" b="1" dirty="0"/>
              <a:t>customer self-reporting</a:t>
            </a:r>
            <a:r>
              <a:rPr lang="en-US" sz="2400" dirty="0"/>
              <a:t>. Focus groups are useful for gathering qualitative data on user attitudes and behaviors. Internet communities (MROCs) are online communities that can be used to gather feedback from users in a more natural setting. Customer self-reporting involves asking customers to provide feedback on their experiences with ad-blocking software.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i="1" dirty="0">
              <a:solidFill>
                <a:srgbClr val="7F7F7F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12276</TotalTime>
  <Words>339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Garamond</vt:lpstr>
      <vt:lpstr>Office Theme</vt:lpstr>
      <vt:lpstr>Business Analytics Capstone  Framework for Strategy</vt:lpstr>
      <vt:lpstr>PowerPoint Presentation</vt:lpstr>
      <vt:lpstr>Problem Statement  Describe the Problem Adblockers present to GYF</vt:lpstr>
      <vt:lpstr>Problem Statement  Application Exercise 1 – Research Methods and Tools (Optional)</vt:lpstr>
    </vt:vector>
  </TitlesOfParts>
  <Company>The Wharton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Ann</dc:creator>
  <cp:lastModifiedBy>Dennis</cp:lastModifiedBy>
  <cp:revision>48</cp:revision>
  <dcterms:created xsi:type="dcterms:W3CDTF">2015-07-31T14:38:13Z</dcterms:created>
  <dcterms:modified xsi:type="dcterms:W3CDTF">2024-06-06T16:02:05Z</dcterms:modified>
</cp:coreProperties>
</file>