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500"/>
              </a:spcAft>
            </a:pPr>
            <a:r>
              <a:rPr lang="en-MY" sz="3200" b="1" dirty="0"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Customer Churn Prediction Using Classification Algorithms and Survival </a:t>
            </a:r>
            <a:r>
              <a:rPr lang="en-MY" sz="3200" b="1" dirty="0" smtClean="0">
                <a:latin typeface="Linux Biolinum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973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7" y="348343"/>
            <a:ext cx="11016342" cy="6196983"/>
          </a:xfrm>
        </p:spPr>
      </p:pic>
    </p:spTree>
    <p:extLst>
      <p:ext uri="{BB962C8B-B14F-4D97-AF65-F5344CB8AC3E}">
        <p14:creationId xmlns:p14="http://schemas.microsoft.com/office/powerpoint/2010/main" val="3299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497837"/>
            <a:ext cx="11120845" cy="5937054"/>
          </a:xfrm>
        </p:spPr>
      </p:pic>
    </p:spTree>
    <p:extLst>
      <p:ext uri="{BB962C8B-B14F-4D97-AF65-F5344CB8AC3E}">
        <p14:creationId xmlns:p14="http://schemas.microsoft.com/office/powerpoint/2010/main" val="40043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438854"/>
            <a:ext cx="11234057" cy="6135843"/>
          </a:xfrm>
        </p:spPr>
      </p:pic>
    </p:spTree>
    <p:extLst>
      <p:ext uri="{BB962C8B-B14F-4D97-AF65-F5344CB8AC3E}">
        <p14:creationId xmlns:p14="http://schemas.microsoft.com/office/powerpoint/2010/main" val="20661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" y="375067"/>
            <a:ext cx="11146972" cy="6064661"/>
          </a:xfrm>
        </p:spPr>
      </p:pic>
    </p:spTree>
    <p:extLst>
      <p:ext uri="{BB962C8B-B14F-4D97-AF65-F5344CB8AC3E}">
        <p14:creationId xmlns:p14="http://schemas.microsoft.com/office/powerpoint/2010/main" val="39098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9" y="468539"/>
            <a:ext cx="11059885" cy="6063773"/>
          </a:xfrm>
        </p:spPr>
      </p:pic>
    </p:spTree>
    <p:extLst>
      <p:ext uri="{BB962C8B-B14F-4D97-AF65-F5344CB8AC3E}">
        <p14:creationId xmlns:p14="http://schemas.microsoft.com/office/powerpoint/2010/main" val="39287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308885"/>
            <a:ext cx="11317696" cy="6179000"/>
          </a:xfrm>
        </p:spPr>
      </p:pic>
    </p:spTree>
    <p:extLst>
      <p:ext uri="{BB962C8B-B14F-4D97-AF65-F5344CB8AC3E}">
        <p14:creationId xmlns:p14="http://schemas.microsoft.com/office/powerpoint/2010/main" val="2336383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</TotalTime>
  <Words>9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Garamond</vt:lpstr>
      <vt:lpstr>Linux Biolinum</vt:lpstr>
      <vt:lpstr>Times New Roman</vt:lpstr>
      <vt:lpstr>Savon</vt:lpstr>
      <vt:lpstr>Customer Churn Prediction Using Classification Algorithms and Survival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Using Classification Algorithms and Survival Analysis</dc:title>
  <dc:creator>Dennis</dc:creator>
  <cp:lastModifiedBy>Dennis</cp:lastModifiedBy>
  <cp:revision>4</cp:revision>
  <dcterms:created xsi:type="dcterms:W3CDTF">2024-08-08T06:50:33Z</dcterms:created>
  <dcterms:modified xsi:type="dcterms:W3CDTF">2024-08-08T06:55:02Z</dcterms:modified>
</cp:coreProperties>
</file>