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6" r:id="rId4"/>
    <p:sldId id="265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62" r:id="rId16"/>
    <p:sldId id="261" r:id="rId17"/>
    <p:sldId id="260" r:id="rId18"/>
    <p:sldId id="259" r:id="rId19"/>
    <p:sldId id="275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500"/>
              </a:spcAft>
            </a:pPr>
            <a:r>
              <a:rPr lang="en-MY" sz="3200" b="1" dirty="0">
                <a:latin typeface="Linux Biolinum"/>
                <a:ea typeface="Times New Roman" panose="02020603050405020304" pitchFamily="18" charset="0"/>
                <a:cs typeface="Times New Roman" panose="02020603050405020304" pitchFamily="18" charset="0"/>
              </a:rPr>
              <a:t>Customer Churn Prediction Using Classification Algorithms and Survival </a:t>
            </a:r>
            <a:r>
              <a:rPr lang="en-MY" sz="3200" b="1" dirty="0" smtClean="0">
                <a:latin typeface="Linux Biolinum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August 2024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21973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213726"/>
            <a:ext cx="11721737" cy="6419539"/>
          </a:xfrm>
        </p:spPr>
      </p:pic>
    </p:spTree>
    <p:extLst>
      <p:ext uri="{BB962C8B-B14F-4D97-AF65-F5344CB8AC3E}">
        <p14:creationId xmlns:p14="http://schemas.microsoft.com/office/powerpoint/2010/main" val="149961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5132"/>
            <a:ext cx="11721737" cy="6373454"/>
          </a:xfrm>
        </p:spPr>
      </p:pic>
    </p:spTree>
    <p:extLst>
      <p:ext uri="{BB962C8B-B14F-4D97-AF65-F5344CB8AC3E}">
        <p14:creationId xmlns:p14="http://schemas.microsoft.com/office/powerpoint/2010/main" val="400227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9" y="226422"/>
            <a:ext cx="11711891" cy="6418217"/>
          </a:xfrm>
        </p:spPr>
      </p:pic>
    </p:spTree>
    <p:extLst>
      <p:ext uri="{BB962C8B-B14F-4D97-AF65-F5344CB8AC3E}">
        <p14:creationId xmlns:p14="http://schemas.microsoft.com/office/powerpoint/2010/main" val="19996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3942"/>
            <a:ext cx="11695611" cy="6381259"/>
          </a:xfrm>
        </p:spPr>
      </p:pic>
    </p:spTree>
    <p:extLst>
      <p:ext uri="{BB962C8B-B14F-4D97-AF65-F5344CB8AC3E}">
        <p14:creationId xmlns:p14="http://schemas.microsoft.com/office/powerpoint/2010/main" val="279503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6" y="251569"/>
            <a:ext cx="11695611" cy="6375654"/>
          </a:xfrm>
        </p:spPr>
      </p:pic>
    </p:spTree>
    <p:extLst>
      <p:ext uri="{BB962C8B-B14F-4D97-AF65-F5344CB8AC3E}">
        <p14:creationId xmlns:p14="http://schemas.microsoft.com/office/powerpoint/2010/main" val="405768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9" y="261257"/>
            <a:ext cx="11678194" cy="6331131"/>
          </a:xfrm>
        </p:spPr>
      </p:pic>
    </p:spTree>
    <p:extLst>
      <p:ext uri="{BB962C8B-B14F-4D97-AF65-F5344CB8AC3E}">
        <p14:creationId xmlns:p14="http://schemas.microsoft.com/office/powerpoint/2010/main" val="400433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255719"/>
            <a:ext cx="11739154" cy="6362795"/>
          </a:xfrm>
        </p:spPr>
      </p:pic>
    </p:spTree>
    <p:extLst>
      <p:ext uri="{BB962C8B-B14F-4D97-AF65-F5344CB8AC3E}">
        <p14:creationId xmlns:p14="http://schemas.microsoft.com/office/powerpoint/2010/main" val="206613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" y="215872"/>
            <a:ext cx="11739154" cy="6403320"/>
          </a:xfrm>
        </p:spPr>
      </p:pic>
    </p:spTree>
    <p:extLst>
      <p:ext uri="{BB962C8B-B14F-4D97-AF65-F5344CB8AC3E}">
        <p14:creationId xmlns:p14="http://schemas.microsoft.com/office/powerpoint/2010/main" val="390982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52549"/>
            <a:ext cx="11669485" cy="6393532"/>
          </a:xfrm>
        </p:spPr>
      </p:pic>
    </p:spTree>
    <p:extLst>
      <p:ext uri="{BB962C8B-B14F-4D97-AF65-F5344CB8AC3E}">
        <p14:creationId xmlns:p14="http://schemas.microsoft.com/office/powerpoint/2010/main" val="392877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261258"/>
            <a:ext cx="11713029" cy="6343586"/>
          </a:xfrm>
        </p:spPr>
      </p:pic>
    </p:spTree>
    <p:extLst>
      <p:ext uri="{BB962C8B-B14F-4D97-AF65-F5344CB8AC3E}">
        <p14:creationId xmlns:p14="http://schemas.microsoft.com/office/powerpoint/2010/main" val="417949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29432"/>
            <a:ext cx="11669486" cy="6444848"/>
          </a:xfrm>
        </p:spPr>
      </p:pic>
    </p:spTree>
    <p:extLst>
      <p:ext uri="{BB962C8B-B14F-4D97-AF65-F5344CB8AC3E}">
        <p14:creationId xmlns:p14="http://schemas.microsoft.com/office/powerpoint/2010/main" val="329903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6" y="200297"/>
            <a:ext cx="11717825" cy="6392092"/>
          </a:xfrm>
        </p:spPr>
      </p:pic>
    </p:spTree>
    <p:extLst>
      <p:ext uri="{BB962C8B-B14F-4D97-AF65-F5344CB8AC3E}">
        <p14:creationId xmlns:p14="http://schemas.microsoft.com/office/powerpoint/2010/main" val="23363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258105"/>
            <a:ext cx="11695611" cy="6355591"/>
          </a:xfrm>
        </p:spPr>
      </p:pic>
    </p:spTree>
    <p:extLst>
      <p:ext uri="{BB962C8B-B14F-4D97-AF65-F5344CB8AC3E}">
        <p14:creationId xmlns:p14="http://schemas.microsoft.com/office/powerpoint/2010/main" val="29775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245130"/>
            <a:ext cx="11739155" cy="6463725"/>
          </a:xfrm>
        </p:spPr>
      </p:pic>
    </p:spTree>
    <p:extLst>
      <p:ext uri="{BB962C8B-B14F-4D97-AF65-F5344CB8AC3E}">
        <p14:creationId xmlns:p14="http://schemas.microsoft.com/office/powerpoint/2010/main" val="84019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48191"/>
            <a:ext cx="11695611" cy="6369087"/>
          </a:xfrm>
        </p:spPr>
      </p:pic>
    </p:spTree>
    <p:extLst>
      <p:ext uri="{BB962C8B-B14F-4D97-AF65-F5344CB8AC3E}">
        <p14:creationId xmlns:p14="http://schemas.microsoft.com/office/powerpoint/2010/main" val="35200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200298"/>
            <a:ext cx="11756572" cy="6392092"/>
          </a:xfrm>
        </p:spPr>
      </p:pic>
    </p:spTree>
    <p:extLst>
      <p:ext uri="{BB962C8B-B14F-4D97-AF65-F5344CB8AC3E}">
        <p14:creationId xmlns:p14="http://schemas.microsoft.com/office/powerpoint/2010/main" val="95310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237313"/>
            <a:ext cx="11730445" cy="6373216"/>
          </a:xfrm>
        </p:spPr>
      </p:pic>
    </p:spTree>
    <p:extLst>
      <p:ext uri="{BB962C8B-B14F-4D97-AF65-F5344CB8AC3E}">
        <p14:creationId xmlns:p14="http://schemas.microsoft.com/office/powerpoint/2010/main" val="300217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97301"/>
            <a:ext cx="11713029" cy="6412505"/>
          </a:xfrm>
        </p:spPr>
      </p:pic>
    </p:spTree>
    <p:extLst>
      <p:ext uri="{BB962C8B-B14F-4D97-AF65-F5344CB8AC3E}">
        <p14:creationId xmlns:p14="http://schemas.microsoft.com/office/powerpoint/2010/main" val="57651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252549"/>
            <a:ext cx="11713029" cy="6361215"/>
          </a:xfrm>
        </p:spPr>
      </p:pic>
    </p:spTree>
    <p:extLst>
      <p:ext uri="{BB962C8B-B14F-4D97-AF65-F5344CB8AC3E}">
        <p14:creationId xmlns:p14="http://schemas.microsoft.com/office/powerpoint/2010/main" val="2700174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21</TotalTime>
  <Words>11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Garamond</vt:lpstr>
      <vt:lpstr>Linux Biolinum</vt:lpstr>
      <vt:lpstr>Times New Roman</vt:lpstr>
      <vt:lpstr>Savon</vt:lpstr>
      <vt:lpstr>Customer Churn Prediction Using Classification Algorithms and Survival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Using Classification Algorithms and Survival Analysis</dc:title>
  <dc:creator>Dennis</dc:creator>
  <cp:lastModifiedBy>Dennis</cp:lastModifiedBy>
  <cp:revision>20</cp:revision>
  <dcterms:created xsi:type="dcterms:W3CDTF">2024-08-08T06:50:33Z</dcterms:created>
  <dcterms:modified xsi:type="dcterms:W3CDTF">2024-08-10T07:29:38Z</dcterms:modified>
</cp:coreProperties>
</file>