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Relationship Id="rId9" Type="http://schemas.openxmlformats.org/officeDocument/2006/relationships/font" Target="fonts/ProximaNova-italic.fntdata"/><Relationship Id="rId10" Type="http://schemas.openxmlformats.org/officeDocument/2006/relationships/font" Target="fonts/ProximaNova-boldItalic.fntdata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2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>
            <p:ph idx="2" type="subTitle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AND_BODY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idx="3" type="subTitle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4" type="body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3050" lvl="0" marL="457200" rtl="0" algn="r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0350" lvl="1" marL="9144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0"/>
          <p:cNvSpPr txBox="1"/>
          <p:nvPr>
            <p:ph idx="3" type="subTitle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4" type="body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3050" lvl="0" marL="457200" rtl="0" algn="r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0350" lvl="1" marL="9144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53" name="Google Shape;53;p1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470421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Leverage association rule mining to analyze customer transaction data.: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Provide valuable insights into purchase behavior.: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Optimize inventory management and plan targeted marketing campaigns.: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Enhance customer satisfaction and business performance.: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Customer Purchase Behavior Analysis using Association Rule Mining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754260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Presenter Name: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Date: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318021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Retail businesses aim to understand customer purchase behavior.: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Analysis of transaction data to discover hidden patterns and associations.: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Use of association rule mining to uncover frequent itemsets and strong association rules for better decision-making.: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112341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Analyze customer transaction data to identify patterns and associations between purchased items.: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Optimize inventory management based on discovered patterns.: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Plan targeted marketing campaigns by understanding customer purchase behavior.: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Methodology - Data Collection &amp; Preprocessing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165621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Data Collection::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Gather transaction data from a retail store, including transaction IDs and items purchased in each transaction.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Data Preprocessing::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Convert the transaction data into a suitable format, such as a binary matrix where each row represents a transaction, and each column represents an item.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Methodology - Frequent Itemset Mining &amp; Association Rule Mining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165621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Frequent Itemset Mining::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Apply the Apriori algorithm to identify frequent itemsets that meet a minimum support threshold.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Association Rule Mining::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Generate association rules from the frequent itemsets. Evaluate the rules using support, confidence, and lift metrics to identify the most significant associations.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Tools and Technologies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112341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Programming Languages::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Python or R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Libraries::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For Python: pandas, mlxtend. For R: arules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Data Visualization::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Matplotlib, Seaborn (Python) or ggplot2 (R)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Expected Outcomes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470421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Identification of frequent itemsets in the transaction data.: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Generation of strong association rules that highlight relationships between items.: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Insights into customer purchase behavior to aid in inventory management and targeted marketing.: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A comprehensive report detailing the findings and actionable recommendations for the retail business.: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Timeline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470421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Week 1-2::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Data collection and preprocessing.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Week 3-4::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Implementation of the Apriori algorithm for frequent itemset mining.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Week 5-6::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Generation and evaluation of association rules.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Week 7-8::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Analysis of results and preparation of the final report.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