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500"/>
              </a:spcAft>
            </a:pPr>
            <a:r>
              <a:rPr lang="en-MY" sz="3200" b="1" dirty="0">
                <a:latin typeface="Linux Biolinum"/>
                <a:ea typeface="Times New Roman" panose="02020603050405020304" pitchFamily="18" charset="0"/>
                <a:cs typeface="Times New Roman" panose="02020603050405020304" pitchFamily="18" charset="0"/>
              </a:rPr>
              <a:t>Customer Churn Prediction Using Classification Algorithms and Survival </a:t>
            </a:r>
            <a:r>
              <a:rPr lang="en-MY" sz="3200" b="1" dirty="0" smtClean="0">
                <a:latin typeface="Linux Biolinum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August 2024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21973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" y="225872"/>
            <a:ext cx="11739155" cy="6392641"/>
          </a:xfrm>
        </p:spPr>
      </p:pic>
    </p:spTree>
    <p:extLst>
      <p:ext uri="{BB962C8B-B14F-4D97-AF65-F5344CB8AC3E}">
        <p14:creationId xmlns:p14="http://schemas.microsoft.com/office/powerpoint/2010/main" val="32990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2" y="261257"/>
            <a:ext cx="11692408" cy="6348549"/>
          </a:xfrm>
        </p:spPr>
      </p:pic>
    </p:spTree>
    <p:extLst>
      <p:ext uri="{BB962C8B-B14F-4D97-AF65-F5344CB8AC3E}">
        <p14:creationId xmlns:p14="http://schemas.microsoft.com/office/powerpoint/2010/main" val="40043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9" y="191590"/>
            <a:ext cx="11729099" cy="6426924"/>
          </a:xfrm>
        </p:spPr>
      </p:pic>
    </p:spTree>
    <p:extLst>
      <p:ext uri="{BB962C8B-B14F-4D97-AF65-F5344CB8AC3E}">
        <p14:creationId xmlns:p14="http://schemas.microsoft.com/office/powerpoint/2010/main" val="20661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1" y="233694"/>
            <a:ext cx="11791407" cy="6393529"/>
          </a:xfrm>
        </p:spPr>
      </p:pic>
    </p:spTree>
    <p:extLst>
      <p:ext uri="{BB962C8B-B14F-4D97-AF65-F5344CB8AC3E}">
        <p14:creationId xmlns:p14="http://schemas.microsoft.com/office/powerpoint/2010/main" val="390982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3" y="226423"/>
            <a:ext cx="11705344" cy="6357257"/>
          </a:xfrm>
        </p:spPr>
      </p:pic>
    </p:spTree>
    <p:extLst>
      <p:ext uri="{BB962C8B-B14F-4D97-AF65-F5344CB8AC3E}">
        <p14:creationId xmlns:p14="http://schemas.microsoft.com/office/powerpoint/2010/main" val="392877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6" y="215395"/>
            <a:ext cx="11695611" cy="6411827"/>
          </a:xfrm>
        </p:spPr>
      </p:pic>
    </p:spTree>
    <p:extLst>
      <p:ext uri="{BB962C8B-B14F-4D97-AF65-F5344CB8AC3E}">
        <p14:creationId xmlns:p14="http://schemas.microsoft.com/office/powerpoint/2010/main" val="233638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</TotalTime>
  <Words>11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Garamond</vt:lpstr>
      <vt:lpstr>Linux Biolinum</vt:lpstr>
      <vt:lpstr>Times New Roman</vt:lpstr>
      <vt:lpstr>Savon</vt:lpstr>
      <vt:lpstr>Customer Churn Prediction Using Classification Algorithms and Survival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Using Classification Algorithms and Survival Analysis</dc:title>
  <dc:creator>Dennis</dc:creator>
  <cp:lastModifiedBy>Dennis</cp:lastModifiedBy>
  <cp:revision>6</cp:revision>
  <dcterms:created xsi:type="dcterms:W3CDTF">2024-08-08T06:50:33Z</dcterms:created>
  <dcterms:modified xsi:type="dcterms:W3CDTF">2024-08-09T21:29:23Z</dcterms:modified>
</cp:coreProperties>
</file>