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57" r:id="rId6"/>
    <p:sldId id="258" r:id="rId7"/>
    <p:sldId id="26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 autoAdjust="0"/>
    <p:restoredTop sz="94660"/>
  </p:normalViewPr>
  <p:slideViewPr>
    <p:cSldViewPr snapToGrid="0">
      <p:cViewPr>
        <p:scale>
          <a:sx n="66" d="100"/>
          <a:sy n="66" d="100"/>
        </p:scale>
        <p:origin x="1149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0E1CC-0D5D-4FCF-BA46-9E7376F15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110311-C703-4606-AD69-6D4C7DCEE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5BBBB0-CA5D-4FFB-BEA6-F235CB7C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ABEF-F762-45B5-8238-43F296836E3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834203-F283-4FF3-93C9-28EE9334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FCD41B-41BC-4A97-BF4C-E2FAAF51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5CAC-5184-4BCE-8D2C-7243B4E58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42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326F3-2C74-4ECA-B528-1190EDAC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7DF221A-DD7B-4B22-A863-AA057EC74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C091A5-D4C6-45EF-BD0A-E4489B923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ABEF-F762-45B5-8238-43F296836E3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F880A5-7B38-4D0D-9FD7-7C2535BF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0D5AA3-CD1D-41E7-A3B6-6D7CCB78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5CAC-5184-4BCE-8D2C-7243B4E58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17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B1664ED-952F-4660-B6B2-0D4D96B6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5753CE-D8C2-4175-A66C-4BB4D6A75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FD2958-8B08-4F45-8665-4A26E5F4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ABEF-F762-45B5-8238-43F296836E3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10D0C-329C-4ADA-9EAA-857C57FB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B62D19-8C88-4E08-AF9E-3F74A07D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5CAC-5184-4BCE-8D2C-7243B4E58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18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DD3818-6EF1-4BCC-8C3D-0BCB6F3A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7E6432-8BB5-459E-A9B3-4237D5738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5069EF-1135-4282-BA62-A9001F4A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ABEF-F762-45B5-8238-43F296836E3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BD28EC-7869-4F59-B460-0C034696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372551-496C-4657-91CE-929BA707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5CAC-5184-4BCE-8D2C-7243B4E58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54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EF989B-3633-4CE6-A87D-FCC3F274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C0DF00-74DA-4DAC-96C4-50F9AEC32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A20736-5C56-4F43-ACD6-76016415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ABEF-F762-45B5-8238-43F296836E3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A6B613-BD5E-4BBC-B6FE-9EF86993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2EACBC-2917-467F-8624-CA036725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5CAC-5184-4BCE-8D2C-7243B4E58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13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82BF2-4F27-4740-9DDE-6F8AA664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E797FF-1441-4D05-9311-7C8390D3A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D6011B-4B90-4386-9822-1B60CD702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F9216C-0B43-4089-8129-1501689A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ABEF-F762-45B5-8238-43F296836E3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8DFCB9-F4F5-4169-A103-D74818A6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04330D-6359-4A5B-989F-4729494E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5CAC-5184-4BCE-8D2C-7243B4E58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23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DDC8F-C29C-4EC6-9DB5-A5AAD9C9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3E3F1E-5D4F-4862-8CD3-267363117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FA60EA-3CBF-4224-A8AA-8ACF8B125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1734C05-68B0-4449-A184-B9D23D9B7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C69D821-E75A-4321-90EF-16BCC0585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ACE9691-1906-4EA2-B05B-F4658B82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ABEF-F762-45B5-8238-43F296836E3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2B88001-FC1F-4C43-98D8-52E84495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7B63514-94AA-4067-8D28-AD9215AA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5CAC-5184-4BCE-8D2C-7243B4E58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83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B0476E-EA35-4AD1-BAD9-2F08C632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3B4E968-8194-44CA-957F-2D3BB267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ABEF-F762-45B5-8238-43F296836E3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53361D6-FBF2-457F-9921-3FF0E623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DBD812-81E7-4DDD-ABB1-6E610188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5CAC-5184-4BCE-8D2C-7243B4E58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53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7F95D9C-A16E-49CA-B0AD-C1262DF6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ABEF-F762-45B5-8238-43F296836E3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23F3249-F409-4D06-8165-63D06236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E90130-5A94-40CF-BC15-20E408A4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5CAC-5184-4BCE-8D2C-7243B4E58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94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22BDFF-54CC-48B0-8CF8-8D9EBD31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783B32-FE4A-4194-8351-6CA3AA81E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7C066F-64C9-488A-8F47-5ACAEEA01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0A7630-AD91-4435-906E-92F80AEA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ABEF-F762-45B5-8238-43F296836E3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D7FC70-F2AA-4749-94D0-97CCE266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A32E56-E4F3-4FB3-BA2D-1DB3AC39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5CAC-5184-4BCE-8D2C-7243B4E58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72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8D678-C09D-4AD3-A137-945DFAE9B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71E347-DDBA-4DE7-ADFF-AB0D9D182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B886E7-F40E-492D-92AD-FBC9F22B2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B2DAA2-212E-4597-AAD0-BB01BA8A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ABEF-F762-45B5-8238-43F296836E3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7F9CD7-1ADF-4904-9D2A-A6C6AC86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7C708A-0D50-4890-8D38-6E8D4B8B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5CAC-5184-4BCE-8D2C-7243B4E58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14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2E00796-18C1-4EEA-A4D7-63C364DC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BC4EF6-EBC6-4377-B6A0-0E4DFA8E5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9B5312-9856-402B-8D29-2BDFC79CB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9ABEF-F762-45B5-8238-43F296836E32}" type="datetimeFigureOut">
              <a:rPr lang="zh-TW" altLang="en-US" smtClean="0"/>
              <a:t>2024/7/1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ADADEF-2152-4F65-8164-98B999277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636B0C-AD72-4D1E-B95D-989D09CEB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85CAC-5184-4BCE-8D2C-7243B4E58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19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26CDE64-8B44-4C90-8298-3211406E4AB1}"/>
              </a:ext>
            </a:extLst>
          </p:cNvPr>
          <p:cNvSpPr txBox="1"/>
          <p:nvPr/>
        </p:nvSpPr>
        <p:spPr>
          <a:xfrm>
            <a:off x="5328459" y="3013501"/>
            <a:ext cx="1571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POS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9425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4486F29-0A9D-42D8-8D74-17FCA606A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74" y="2788355"/>
            <a:ext cx="1432560" cy="97007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3F32F3D-FCBB-49D3-9E6E-38F21B692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089" y="455364"/>
            <a:ext cx="2840915" cy="148595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9069021-E963-42B9-8543-D9E88A71D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4883" y="455364"/>
            <a:ext cx="1369458" cy="92482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B167AC4-A0B9-4CF9-A307-B5A7B3116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1449" y="455364"/>
            <a:ext cx="1376446" cy="92482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99591A3-4012-4CC1-9D26-D1541CDDC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003" y="455364"/>
            <a:ext cx="1365734" cy="92482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3028B98-FCF9-40F0-96DF-21EDA8A2B9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5410" y="2801106"/>
            <a:ext cx="1432561" cy="94134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721288A-902C-478A-87D9-2996968A62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6239" y="2154598"/>
            <a:ext cx="2798618" cy="209845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AF2607B-73B9-49D6-B86D-45BAD63AB4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46239" y="4466334"/>
            <a:ext cx="2798617" cy="208245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CD5FE66-4749-4D23-A576-4D49C90247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4883" y="3429000"/>
            <a:ext cx="1900222" cy="144636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5CF7D1F-26DA-4ECF-8BBE-CF65B8416A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74883" y="1595433"/>
            <a:ext cx="1895351" cy="1485954"/>
          </a:xfrm>
          <a:prstGeom prst="rect">
            <a:avLst/>
          </a:prstGeom>
        </p:spPr>
      </p:pic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463B3F32-00A6-4FF4-AB30-A9677855B606}"/>
              </a:ext>
            </a:extLst>
          </p:cNvPr>
          <p:cNvSpPr/>
          <p:nvPr/>
        </p:nvSpPr>
        <p:spPr>
          <a:xfrm>
            <a:off x="1869734" y="3203826"/>
            <a:ext cx="205676" cy="100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67F2A11B-04D4-4083-81BA-43FEB6190765}"/>
              </a:ext>
            </a:extLst>
          </p:cNvPr>
          <p:cNvSpPr/>
          <p:nvPr/>
        </p:nvSpPr>
        <p:spPr>
          <a:xfrm>
            <a:off x="3608317" y="3195761"/>
            <a:ext cx="205676" cy="100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BB8FCF30-2444-4DD9-A71B-814D519D1BE2}"/>
              </a:ext>
            </a:extLst>
          </p:cNvPr>
          <p:cNvSpPr/>
          <p:nvPr/>
        </p:nvSpPr>
        <p:spPr>
          <a:xfrm>
            <a:off x="6907876" y="917778"/>
            <a:ext cx="232757" cy="11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50F18F0B-C78E-4687-BE1B-2FD669D84469}"/>
              </a:ext>
            </a:extLst>
          </p:cNvPr>
          <p:cNvSpPr/>
          <p:nvPr/>
        </p:nvSpPr>
        <p:spPr>
          <a:xfrm>
            <a:off x="6874348" y="1604373"/>
            <a:ext cx="392191" cy="11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BDFCD239-0469-4CEB-9081-FA9E19CF9EA7}"/>
              </a:ext>
            </a:extLst>
          </p:cNvPr>
          <p:cNvSpPr/>
          <p:nvPr/>
        </p:nvSpPr>
        <p:spPr>
          <a:xfrm flipH="1">
            <a:off x="6849287" y="3773401"/>
            <a:ext cx="442312" cy="11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A6CA375-6291-44A3-B2EF-3AA34C04F108}"/>
              </a:ext>
            </a:extLst>
          </p:cNvPr>
          <p:cNvSpPr txBox="1"/>
          <p:nvPr/>
        </p:nvSpPr>
        <p:spPr>
          <a:xfrm>
            <a:off x="9651076" y="2263289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銷售單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6B76202-6528-4D01-86DE-16EB51E9AE06}"/>
              </a:ext>
            </a:extLst>
          </p:cNvPr>
          <p:cNvSpPr txBox="1"/>
          <p:nvPr/>
        </p:nvSpPr>
        <p:spPr>
          <a:xfrm>
            <a:off x="9651076" y="3886401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進貨單</a:t>
            </a:r>
          </a:p>
        </p:txBody>
      </p:sp>
    </p:spTree>
    <p:extLst>
      <p:ext uri="{BB962C8B-B14F-4D97-AF65-F5344CB8AC3E}">
        <p14:creationId xmlns:p14="http://schemas.microsoft.com/office/powerpoint/2010/main" val="390529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4486F29-0A9D-42D8-8D74-17FCA606A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605" y="773535"/>
            <a:ext cx="3530054" cy="239042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3028B98-FCF9-40F0-96DF-21EDA8A2B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357" y="773535"/>
            <a:ext cx="3636950" cy="2389852"/>
          </a:xfrm>
          <a:prstGeom prst="rect">
            <a:avLst/>
          </a:prstGeom>
        </p:spPr>
      </p:pic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463B3F32-00A6-4FF4-AB30-A9677855B606}"/>
              </a:ext>
            </a:extLst>
          </p:cNvPr>
          <p:cNvSpPr/>
          <p:nvPr/>
        </p:nvSpPr>
        <p:spPr>
          <a:xfrm>
            <a:off x="5240841" y="1933914"/>
            <a:ext cx="381334" cy="246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3FEA782-BDE6-4E3A-AC25-04F75B807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144" y="3516735"/>
            <a:ext cx="4467056" cy="25677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6FC5C9-7103-42A5-BA29-C941E4A12130}"/>
              </a:ext>
            </a:extLst>
          </p:cNvPr>
          <p:cNvSpPr txBox="1"/>
          <p:nvPr/>
        </p:nvSpPr>
        <p:spPr>
          <a:xfrm>
            <a:off x="2685011" y="3707715"/>
            <a:ext cx="274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以</a:t>
            </a:r>
            <a:r>
              <a:rPr lang="en-US" altLang="zh-TW" dirty="0" err="1"/>
              <a:t>Emlevel</a:t>
            </a:r>
            <a:r>
              <a:rPr lang="en-US" altLang="zh-TW" dirty="0"/>
              <a:t>, </a:t>
            </a:r>
            <a:r>
              <a:rPr lang="zh-TW" altLang="en-US" dirty="0"/>
              <a:t>有不一樣功能</a:t>
            </a:r>
          </a:p>
        </p:txBody>
      </p:sp>
    </p:spTree>
    <p:extLst>
      <p:ext uri="{BB962C8B-B14F-4D97-AF65-F5344CB8AC3E}">
        <p14:creationId xmlns:p14="http://schemas.microsoft.com/office/powerpoint/2010/main" val="173385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13028B98-FCF9-40F0-96DF-21EDA8A2B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70" y="851029"/>
            <a:ext cx="2001910" cy="131546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5863847-7734-4700-AAF8-B19333466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399" y="418992"/>
            <a:ext cx="5228576" cy="273483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DB2AF94-534A-48C0-B798-38BA8AB42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7794" y="418992"/>
            <a:ext cx="2831222" cy="191199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3497152-C1F1-4066-979D-618CBEE04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7794" y="2473004"/>
            <a:ext cx="2845668" cy="191199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EB79CCD-F8DE-4164-9D4F-30710AF73A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7794" y="4645473"/>
            <a:ext cx="2823522" cy="191199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EEED6E7-7F45-42E1-A32C-F87F4DE4F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772" y="3601658"/>
            <a:ext cx="3488308" cy="2734830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D754B0E8-893B-4816-991E-20C923849799}"/>
              </a:ext>
            </a:extLst>
          </p:cNvPr>
          <p:cNvSpPr/>
          <p:nvPr/>
        </p:nvSpPr>
        <p:spPr>
          <a:xfrm>
            <a:off x="2596322" y="1404083"/>
            <a:ext cx="381334" cy="246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86A6CE17-6268-4B2F-B03A-8087908449D1}"/>
              </a:ext>
            </a:extLst>
          </p:cNvPr>
          <p:cNvSpPr/>
          <p:nvPr/>
        </p:nvSpPr>
        <p:spPr>
          <a:xfrm>
            <a:off x="8212975" y="1539435"/>
            <a:ext cx="381334" cy="246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0C317CE7-AB67-4AA8-B0D7-CAC38767FCA6}"/>
              </a:ext>
            </a:extLst>
          </p:cNvPr>
          <p:cNvSpPr/>
          <p:nvPr/>
        </p:nvSpPr>
        <p:spPr>
          <a:xfrm rot="5400000">
            <a:off x="4702213" y="3221003"/>
            <a:ext cx="381334" cy="246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19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BEB1041-9995-47B2-B2FE-53936C8A8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50" y="3893487"/>
            <a:ext cx="2001910" cy="131546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4FC1A21-4FEA-4AC5-A71F-072D080D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645" y="2902411"/>
            <a:ext cx="4618710" cy="346319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538AA9F-DE44-4456-A092-6C24FFE44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959" y="438332"/>
            <a:ext cx="2419408" cy="1841546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E795DD30-BF65-4AB6-ABD0-279ADFC75A7E}"/>
              </a:ext>
            </a:extLst>
          </p:cNvPr>
          <p:cNvSpPr/>
          <p:nvPr/>
        </p:nvSpPr>
        <p:spPr>
          <a:xfrm rot="5400000">
            <a:off x="5174996" y="2467658"/>
            <a:ext cx="381334" cy="246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CCA9201E-DE3D-42DB-A3B1-57A48CB87EE7}"/>
              </a:ext>
            </a:extLst>
          </p:cNvPr>
          <p:cNvSpPr/>
          <p:nvPr/>
        </p:nvSpPr>
        <p:spPr>
          <a:xfrm>
            <a:off x="3084894" y="4387037"/>
            <a:ext cx="381334" cy="246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32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0B8F949-8ED6-47AA-A285-E4E0A9A83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50" y="3893487"/>
            <a:ext cx="2001910" cy="1315462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FDECE239-1AEE-46FD-8B67-D502E85B69D8}"/>
              </a:ext>
            </a:extLst>
          </p:cNvPr>
          <p:cNvSpPr/>
          <p:nvPr/>
        </p:nvSpPr>
        <p:spPr>
          <a:xfrm>
            <a:off x="3084894" y="4387037"/>
            <a:ext cx="381334" cy="246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F990585-9C1F-48A3-8269-89E669E0F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77" y="1154819"/>
            <a:ext cx="6424472" cy="47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0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0B8F949-8ED6-47AA-A285-E4E0A9A83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869" y="4307246"/>
            <a:ext cx="2994370" cy="196761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D934CD9-A7F5-465A-AA49-16EE016D0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09" y="1178806"/>
            <a:ext cx="4365559" cy="22834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5CEC2C1-7940-47C5-8DA9-C88A9D619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227" y="1145574"/>
            <a:ext cx="3045303" cy="22834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C1CA0FF-C3D9-42A7-8100-5A51A9D0B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1189" y="1154277"/>
            <a:ext cx="3045303" cy="2266019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09D17F1D-90E4-42BB-A12C-91C7FC41D866}"/>
              </a:ext>
            </a:extLst>
          </p:cNvPr>
          <p:cNvSpPr/>
          <p:nvPr/>
        </p:nvSpPr>
        <p:spPr>
          <a:xfrm>
            <a:off x="4222865" y="5893724"/>
            <a:ext cx="1221971" cy="29925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991F2EFD-969A-4D5C-BCE0-D7FF6CD4CBA4}"/>
              </a:ext>
            </a:extLst>
          </p:cNvPr>
          <p:cNvSpPr/>
          <p:nvPr/>
        </p:nvSpPr>
        <p:spPr>
          <a:xfrm rot="5400000">
            <a:off x="5662387" y="3744637"/>
            <a:ext cx="381334" cy="246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94175B-252E-4A76-876B-35CAD7DEE9A5}"/>
              </a:ext>
            </a:extLst>
          </p:cNvPr>
          <p:cNvSpPr txBox="1"/>
          <p:nvPr/>
        </p:nvSpPr>
        <p:spPr>
          <a:xfrm>
            <a:off x="1546167" y="4638502"/>
            <a:ext cx="247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最後在</a:t>
            </a:r>
            <a:r>
              <a:rPr lang="en-US" altLang="zh-TW" dirty="0"/>
              <a:t>logout</a:t>
            </a:r>
            <a:r>
              <a:rPr lang="zh-TW" altLang="en-US" dirty="0"/>
              <a:t>結束</a:t>
            </a:r>
          </a:p>
        </p:txBody>
      </p:sp>
    </p:spTree>
    <p:extLst>
      <p:ext uri="{BB962C8B-B14F-4D97-AF65-F5344CB8AC3E}">
        <p14:creationId xmlns:p14="http://schemas.microsoft.com/office/powerpoint/2010/main" val="177142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15</Words>
  <Application>Microsoft Office PowerPoint</Application>
  <PresentationFormat>寬螢幕</PresentationFormat>
  <Paragraphs>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Dennis Lee</dc:creator>
  <cp:lastModifiedBy>Dennis Lee</cp:lastModifiedBy>
  <cp:revision>12</cp:revision>
  <dcterms:created xsi:type="dcterms:W3CDTF">2024-07-01T08:08:36Z</dcterms:created>
  <dcterms:modified xsi:type="dcterms:W3CDTF">2024-07-01T12:34:02Z</dcterms:modified>
</cp:coreProperties>
</file>