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9" r:id="rId9"/>
    <p:sldId id="271" r:id="rId10"/>
    <p:sldId id="272" r:id="rId11"/>
    <p:sldId id="273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75" r:id="rId22"/>
    <p:sldId id="261" r:id="rId23"/>
    <p:sldId id="265" r:id="rId24"/>
    <p:sldId id="266" r:id="rId25"/>
    <p:sldId id="267" r:id="rId26"/>
    <p:sldId id="268" r:id="rId27"/>
    <p:sldId id="264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2023/8/30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2023/8/30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2023/8/30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2023/8/30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best-time-to-buy-and-sell-stoc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121. Best Time to Buy and Sell Stock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points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6000" dirty="0" smtClean="0"/>
              <a:t>prices =</a:t>
            </a:r>
            <a:r>
              <a:rPr lang="en-US" altLang="zh-TW" sz="6000" dirty="0" smtClean="0"/>
              <a:t>[</a:t>
            </a:r>
            <a:r>
              <a:rPr lang="en-US" altLang="zh-TW" sz="6000" dirty="0" smtClean="0"/>
              <a:t>3,2,6,5,0,3]</a:t>
            </a:r>
            <a:endParaRPr lang="zh-TW" altLang="en-US" sz="6000" dirty="0"/>
          </a:p>
        </p:txBody>
      </p:sp>
      <p:sp>
        <p:nvSpPr>
          <p:cNvPr id="4" name="向上箭號 3"/>
          <p:cNvSpPr/>
          <p:nvPr/>
        </p:nvSpPr>
        <p:spPr>
          <a:xfrm>
            <a:off x="4000496" y="2500306"/>
            <a:ext cx="1000132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endParaRPr lang="zh-TW" altLang="en-US" dirty="0"/>
          </a:p>
        </p:txBody>
      </p:sp>
      <p:sp>
        <p:nvSpPr>
          <p:cNvPr id="5" name="向上箭號 4"/>
          <p:cNvSpPr/>
          <p:nvPr/>
        </p:nvSpPr>
        <p:spPr>
          <a:xfrm>
            <a:off x="5214942" y="2428868"/>
            <a:ext cx="1000132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57224" y="3714752"/>
            <a:ext cx="24961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Prices[1]=6 &gt; Prices[4]=0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r>
              <a:rPr lang="en-US" dirty="0" smtClean="0"/>
              <a:t> 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points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6000" dirty="0" smtClean="0"/>
              <a:t>prices =</a:t>
            </a:r>
            <a:r>
              <a:rPr lang="en-US" altLang="zh-TW" sz="6000" dirty="0" smtClean="0"/>
              <a:t>[</a:t>
            </a:r>
            <a:r>
              <a:rPr lang="en-US" altLang="zh-TW" sz="6000" dirty="0" smtClean="0"/>
              <a:t>3,2,6,5,0,3]</a:t>
            </a:r>
            <a:endParaRPr lang="zh-TW" altLang="en-US" sz="6000" dirty="0"/>
          </a:p>
        </p:txBody>
      </p:sp>
      <p:sp>
        <p:nvSpPr>
          <p:cNvPr id="4" name="向上箭號 3"/>
          <p:cNvSpPr/>
          <p:nvPr/>
        </p:nvSpPr>
        <p:spPr>
          <a:xfrm>
            <a:off x="4572000" y="2428868"/>
            <a:ext cx="1000132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endParaRPr lang="zh-TW" altLang="en-US" dirty="0"/>
          </a:p>
        </p:txBody>
      </p:sp>
      <p:sp>
        <p:nvSpPr>
          <p:cNvPr id="5" name="向上箭號 4"/>
          <p:cNvSpPr/>
          <p:nvPr/>
        </p:nvSpPr>
        <p:spPr>
          <a:xfrm>
            <a:off x="5214942" y="2428868"/>
            <a:ext cx="1000132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57224" y="3714752"/>
            <a:ext cx="24961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Prices[1]=5 &gt; Prices[4]=0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r>
              <a:rPr lang="en-US" dirty="0" smtClean="0"/>
              <a:t> 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points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6000" dirty="0" smtClean="0"/>
              <a:t>prices =</a:t>
            </a:r>
            <a:r>
              <a:rPr lang="en-US" altLang="zh-TW" sz="6000" dirty="0" smtClean="0"/>
              <a:t>[</a:t>
            </a:r>
            <a:r>
              <a:rPr lang="en-US" altLang="zh-TW" sz="6000" dirty="0" smtClean="0"/>
              <a:t>3,2,6,5,0,3]</a:t>
            </a:r>
            <a:endParaRPr lang="zh-TW" altLang="en-US" sz="6000" dirty="0"/>
          </a:p>
        </p:txBody>
      </p:sp>
      <p:sp>
        <p:nvSpPr>
          <p:cNvPr id="4" name="向上箭號 3"/>
          <p:cNvSpPr/>
          <p:nvPr/>
        </p:nvSpPr>
        <p:spPr>
          <a:xfrm>
            <a:off x="5143504" y="2428868"/>
            <a:ext cx="1000132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endParaRPr lang="zh-TW" altLang="en-US" dirty="0"/>
          </a:p>
        </p:txBody>
      </p:sp>
      <p:sp>
        <p:nvSpPr>
          <p:cNvPr id="5" name="向上箭號 4"/>
          <p:cNvSpPr/>
          <p:nvPr/>
        </p:nvSpPr>
        <p:spPr>
          <a:xfrm>
            <a:off x="5715008" y="2428868"/>
            <a:ext cx="1000132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57224" y="3714752"/>
            <a:ext cx="24961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Prices[1]=0 </a:t>
            </a:r>
            <a:r>
              <a:rPr lang="en-US" dirty="0" smtClean="0"/>
              <a:t>&lt;</a:t>
            </a:r>
            <a:r>
              <a:rPr lang="en-US" dirty="0" smtClean="0"/>
              <a:t> Prices[5]=3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r>
              <a:rPr lang="en-US" dirty="0" smtClean="0"/>
              <a:t> 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points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3048"/>
          </a:xfrm>
        </p:spPr>
        <p:txBody>
          <a:bodyPr/>
          <a:lstStyle/>
          <a:p>
            <a:r>
              <a:rPr lang="en-US" sz="6600" dirty="0" smtClean="0"/>
              <a:t>prices </a:t>
            </a:r>
            <a:r>
              <a:rPr lang="en-US" sz="6600" dirty="0" smtClean="0"/>
              <a:t>=[</a:t>
            </a:r>
            <a:r>
              <a:rPr lang="en-US" sz="6600" dirty="0" smtClean="0"/>
              <a:t>1,4,2]</a:t>
            </a:r>
          </a:p>
          <a:p>
            <a:endParaRPr lang="zh-TW" altLang="en-US" dirty="0"/>
          </a:p>
        </p:txBody>
      </p:sp>
      <p:sp>
        <p:nvSpPr>
          <p:cNvPr id="7" name="向上箭號 6"/>
          <p:cNvSpPr/>
          <p:nvPr/>
        </p:nvSpPr>
        <p:spPr>
          <a:xfrm>
            <a:off x="3500430" y="2571744"/>
            <a:ext cx="1000132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endParaRPr lang="zh-TW" altLang="en-US" dirty="0"/>
          </a:p>
        </p:txBody>
      </p:sp>
      <p:sp>
        <p:nvSpPr>
          <p:cNvPr id="8" name="向上箭號 7"/>
          <p:cNvSpPr/>
          <p:nvPr/>
        </p:nvSpPr>
        <p:spPr>
          <a:xfrm>
            <a:off x="4786314" y="2571744"/>
            <a:ext cx="1000132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857224" y="3714752"/>
            <a:ext cx="24961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Prices[</a:t>
            </a:r>
            <a:r>
              <a:rPr lang="en-US" altLang="zh-TW" dirty="0" smtClean="0"/>
              <a:t>0</a:t>
            </a:r>
            <a:r>
              <a:rPr lang="en-US" dirty="0" smtClean="0"/>
              <a:t>]=</a:t>
            </a:r>
            <a:r>
              <a:rPr lang="en-US" altLang="zh-TW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&lt;</a:t>
            </a:r>
            <a:r>
              <a:rPr lang="en-US" dirty="0" smtClean="0"/>
              <a:t> Prices[2]=2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r>
              <a:rPr lang="en-US" dirty="0" smtClean="0"/>
              <a:t> 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points 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57200" y="1600201"/>
            <a:ext cx="7829576" cy="900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prices = [7,1,5,3,6,4]</a:t>
            </a:r>
            <a:endParaRPr kumimoji="0" lang="zh-TW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向上箭號 4"/>
          <p:cNvSpPr/>
          <p:nvPr/>
        </p:nvSpPr>
        <p:spPr>
          <a:xfrm>
            <a:off x="3071802" y="2428868"/>
            <a:ext cx="1000132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endParaRPr lang="zh-TW" altLang="en-US" dirty="0"/>
          </a:p>
        </p:txBody>
      </p:sp>
      <p:sp>
        <p:nvSpPr>
          <p:cNvPr id="6" name="向上箭號 5"/>
          <p:cNvSpPr/>
          <p:nvPr/>
        </p:nvSpPr>
        <p:spPr>
          <a:xfrm>
            <a:off x="5929322" y="2428868"/>
            <a:ext cx="1000132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57224" y="3714752"/>
            <a:ext cx="24961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Prices[</a:t>
            </a:r>
            <a:r>
              <a:rPr lang="en-US" altLang="zh-TW" dirty="0" smtClean="0"/>
              <a:t>0</a:t>
            </a:r>
            <a:r>
              <a:rPr lang="en-US" dirty="0" smtClean="0"/>
              <a:t>]=</a:t>
            </a:r>
            <a:r>
              <a:rPr lang="en-US" altLang="zh-TW" dirty="0" smtClean="0"/>
              <a:t>7</a:t>
            </a:r>
            <a:r>
              <a:rPr lang="en-US" dirty="0" smtClean="0"/>
              <a:t> </a:t>
            </a:r>
            <a:r>
              <a:rPr lang="en-US" altLang="zh-TW" dirty="0" smtClean="0"/>
              <a:t>&gt;</a:t>
            </a:r>
            <a:r>
              <a:rPr lang="en-US" dirty="0" smtClean="0"/>
              <a:t> Prices[</a:t>
            </a:r>
            <a:r>
              <a:rPr lang="en-US" altLang="zh-TW" dirty="0" smtClean="0"/>
              <a:t>5</a:t>
            </a:r>
            <a:r>
              <a:rPr lang="en-US" dirty="0" smtClean="0"/>
              <a:t>]=</a:t>
            </a:r>
            <a:r>
              <a:rPr lang="en-US" altLang="zh-TW" dirty="0" smtClean="0"/>
              <a:t>4</a:t>
            </a:r>
            <a:endParaRPr lang="en-US" dirty="0" smtClean="0"/>
          </a:p>
          <a:p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r>
              <a:rPr lang="en-US" dirty="0" smtClean="0"/>
              <a:t> 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points 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57200" y="1600201"/>
            <a:ext cx="7829576" cy="900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prices = [7,1,5,3,6,4]</a:t>
            </a:r>
            <a:endParaRPr kumimoji="0" lang="zh-TW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向上箭號 4"/>
          <p:cNvSpPr/>
          <p:nvPr/>
        </p:nvSpPr>
        <p:spPr>
          <a:xfrm>
            <a:off x="3571868" y="2500306"/>
            <a:ext cx="1000132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endParaRPr lang="zh-TW" altLang="en-US" dirty="0"/>
          </a:p>
        </p:txBody>
      </p:sp>
      <p:sp>
        <p:nvSpPr>
          <p:cNvPr id="6" name="向上箭號 5"/>
          <p:cNvSpPr/>
          <p:nvPr/>
        </p:nvSpPr>
        <p:spPr>
          <a:xfrm>
            <a:off x="5929322" y="2428868"/>
            <a:ext cx="1000132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57224" y="3714752"/>
            <a:ext cx="24961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Prices[1]=</a:t>
            </a:r>
            <a:r>
              <a:rPr lang="en-US" dirty="0" smtClean="0"/>
              <a:t>1</a:t>
            </a:r>
            <a:r>
              <a:rPr lang="en-US" dirty="0" smtClean="0"/>
              <a:t> </a:t>
            </a:r>
            <a:r>
              <a:rPr lang="en-US" altLang="zh-TW" dirty="0" smtClean="0"/>
              <a:t>&lt;</a:t>
            </a:r>
            <a:r>
              <a:rPr lang="en-US" dirty="0" smtClean="0"/>
              <a:t> Prices[</a:t>
            </a:r>
            <a:r>
              <a:rPr lang="en-US" altLang="zh-TW" dirty="0" smtClean="0"/>
              <a:t>5</a:t>
            </a:r>
            <a:r>
              <a:rPr lang="en-US" dirty="0" smtClean="0"/>
              <a:t>]=</a:t>
            </a:r>
            <a:r>
              <a:rPr lang="en-US" altLang="zh-TW" dirty="0" smtClean="0"/>
              <a:t>4</a:t>
            </a:r>
            <a:endParaRPr lang="en-US" dirty="0" smtClean="0"/>
          </a:p>
          <a:p>
            <a:r>
              <a:rPr lang="en-US" dirty="0" smtClean="0"/>
              <a:t>J--;</a:t>
            </a:r>
          </a:p>
          <a:p>
            <a:r>
              <a:rPr lang="en-US" dirty="0" smtClean="0"/>
              <a:t> </a:t>
            </a:r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points 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57200" y="1600201"/>
            <a:ext cx="7829576" cy="900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prices = [7,1,5,3,6,4]</a:t>
            </a:r>
            <a:endParaRPr kumimoji="0" lang="zh-TW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向上箭號 4"/>
          <p:cNvSpPr/>
          <p:nvPr/>
        </p:nvSpPr>
        <p:spPr>
          <a:xfrm>
            <a:off x="3571868" y="2500306"/>
            <a:ext cx="1000132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endParaRPr lang="zh-TW" altLang="en-US" dirty="0"/>
          </a:p>
        </p:txBody>
      </p:sp>
      <p:sp>
        <p:nvSpPr>
          <p:cNvPr id="6" name="向上箭號 5"/>
          <p:cNvSpPr/>
          <p:nvPr/>
        </p:nvSpPr>
        <p:spPr>
          <a:xfrm>
            <a:off x="5357818" y="2500306"/>
            <a:ext cx="1000132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57224" y="3714752"/>
            <a:ext cx="24961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Prices[1]=</a:t>
            </a:r>
            <a:r>
              <a:rPr lang="en-US" dirty="0" smtClean="0"/>
              <a:t>1</a:t>
            </a:r>
            <a:r>
              <a:rPr lang="en-US" dirty="0" smtClean="0"/>
              <a:t> </a:t>
            </a:r>
            <a:r>
              <a:rPr lang="en-US" altLang="zh-TW" dirty="0" smtClean="0"/>
              <a:t>&lt;</a:t>
            </a:r>
            <a:r>
              <a:rPr lang="en-US" dirty="0" smtClean="0"/>
              <a:t> Prices[</a:t>
            </a:r>
            <a:r>
              <a:rPr lang="en-US" altLang="zh-TW" dirty="0" smtClean="0"/>
              <a:t>4</a:t>
            </a:r>
            <a:r>
              <a:rPr lang="en-US" dirty="0" smtClean="0"/>
              <a:t>]=6</a:t>
            </a:r>
          </a:p>
          <a:p>
            <a:r>
              <a:rPr lang="en-US" dirty="0" smtClean="0"/>
              <a:t>J--;</a:t>
            </a:r>
          </a:p>
          <a:p>
            <a:r>
              <a:rPr lang="en-US" dirty="0" smtClean="0"/>
              <a:t> </a:t>
            </a:r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points 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57200" y="1600201"/>
            <a:ext cx="7829576" cy="900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prices = [7,1,5,3,6,4]</a:t>
            </a:r>
            <a:endParaRPr kumimoji="0" lang="zh-TW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向上箭號 4"/>
          <p:cNvSpPr/>
          <p:nvPr/>
        </p:nvSpPr>
        <p:spPr>
          <a:xfrm>
            <a:off x="3571868" y="2500306"/>
            <a:ext cx="1000132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endParaRPr lang="zh-TW" altLang="en-US" dirty="0"/>
          </a:p>
        </p:txBody>
      </p:sp>
      <p:sp>
        <p:nvSpPr>
          <p:cNvPr id="6" name="向上箭號 5"/>
          <p:cNvSpPr/>
          <p:nvPr/>
        </p:nvSpPr>
        <p:spPr>
          <a:xfrm>
            <a:off x="4714876" y="2500306"/>
            <a:ext cx="1000132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57224" y="3714752"/>
            <a:ext cx="24961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Prices[1]=</a:t>
            </a:r>
            <a:r>
              <a:rPr lang="en-US" dirty="0" smtClean="0"/>
              <a:t>1</a:t>
            </a:r>
            <a:r>
              <a:rPr lang="en-US" dirty="0" smtClean="0"/>
              <a:t> </a:t>
            </a:r>
            <a:r>
              <a:rPr lang="en-US" altLang="zh-TW" dirty="0" smtClean="0"/>
              <a:t>&lt;</a:t>
            </a:r>
            <a:r>
              <a:rPr lang="en-US" dirty="0" smtClean="0"/>
              <a:t> Prices[</a:t>
            </a:r>
            <a:r>
              <a:rPr lang="en-US" altLang="zh-TW" dirty="0" smtClean="0"/>
              <a:t>3</a:t>
            </a:r>
            <a:r>
              <a:rPr lang="en-US" dirty="0" smtClean="0"/>
              <a:t>]=3</a:t>
            </a:r>
          </a:p>
          <a:p>
            <a:r>
              <a:rPr lang="en-US" dirty="0" smtClean="0"/>
              <a:t>J--;</a:t>
            </a:r>
          </a:p>
          <a:p>
            <a:r>
              <a:rPr lang="en-US" dirty="0" smtClean="0"/>
              <a:t> 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points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points 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57200" y="1600201"/>
            <a:ext cx="7829576" cy="900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prices = [7,1,5,3,6,4]</a:t>
            </a:r>
            <a:endParaRPr kumimoji="0" lang="zh-TW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向上箭號 4"/>
          <p:cNvSpPr/>
          <p:nvPr/>
        </p:nvSpPr>
        <p:spPr>
          <a:xfrm>
            <a:off x="3571868" y="2500306"/>
            <a:ext cx="1000132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endParaRPr lang="zh-TW" altLang="en-US" dirty="0"/>
          </a:p>
        </p:txBody>
      </p:sp>
      <p:sp>
        <p:nvSpPr>
          <p:cNvPr id="6" name="向上箭號 5"/>
          <p:cNvSpPr/>
          <p:nvPr/>
        </p:nvSpPr>
        <p:spPr>
          <a:xfrm>
            <a:off x="4286248" y="2500306"/>
            <a:ext cx="1000132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57224" y="3714752"/>
            <a:ext cx="24961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Prices[1]=</a:t>
            </a:r>
            <a:r>
              <a:rPr lang="en-US" dirty="0" smtClean="0"/>
              <a:t>1</a:t>
            </a:r>
            <a:r>
              <a:rPr lang="en-US" dirty="0" smtClean="0"/>
              <a:t> </a:t>
            </a:r>
            <a:r>
              <a:rPr lang="en-US" altLang="zh-TW" dirty="0" smtClean="0"/>
              <a:t>&lt;</a:t>
            </a:r>
            <a:r>
              <a:rPr lang="en-US" dirty="0" smtClean="0"/>
              <a:t> Prices[</a:t>
            </a:r>
            <a:r>
              <a:rPr lang="en-US" altLang="zh-TW" dirty="0" smtClean="0"/>
              <a:t>2</a:t>
            </a:r>
            <a:r>
              <a:rPr lang="en-US" dirty="0" smtClean="0"/>
              <a:t>]=5</a:t>
            </a:r>
          </a:p>
          <a:p>
            <a:r>
              <a:rPr lang="en-US" dirty="0" smtClean="0"/>
              <a:t>J--;</a:t>
            </a:r>
          </a:p>
          <a:p>
            <a:r>
              <a:rPr lang="en-US" dirty="0" smtClean="0"/>
              <a:t> </a:t>
            </a:r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7829576" cy="9001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6000" dirty="0" smtClean="0"/>
              <a:t>prices = [7,1,5,3,6,4]</a:t>
            </a:r>
            <a:endParaRPr lang="zh-TW" altLang="en-US" sz="6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4348" y="4214818"/>
            <a:ext cx="1857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Min ( I ) = 1 </a:t>
            </a:r>
          </a:p>
          <a:p>
            <a:r>
              <a:rPr lang="en-US" altLang="zh-TW" dirty="0" smtClean="0"/>
              <a:t>Max ( j ) = 6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Ans</a:t>
            </a:r>
            <a:r>
              <a:rPr lang="en-US" altLang="zh-TW" dirty="0" smtClean="0"/>
              <a:t> = Max – Min 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86116" y="1643050"/>
            <a:ext cx="1643074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上箭號 8"/>
          <p:cNvSpPr/>
          <p:nvPr/>
        </p:nvSpPr>
        <p:spPr>
          <a:xfrm>
            <a:off x="3500430" y="2500306"/>
            <a:ext cx="1214446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min</a:t>
            </a:r>
            <a:endParaRPr lang="zh-TW" altLang="en-US" dirty="0"/>
          </a:p>
        </p:txBody>
      </p:sp>
      <p:sp>
        <p:nvSpPr>
          <p:cNvPr id="11" name="向下箭號 10"/>
          <p:cNvSpPr/>
          <p:nvPr/>
        </p:nvSpPr>
        <p:spPr>
          <a:xfrm>
            <a:off x="4071934" y="571480"/>
            <a:ext cx="1428760" cy="121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Max &amp;</a:t>
            </a:r>
          </a:p>
          <a:p>
            <a:pPr algn="ctr"/>
            <a:r>
              <a:rPr lang="en-US" altLang="zh-TW" dirty="0" smtClean="0"/>
              <a:t>I &lt; j</a:t>
            </a:r>
            <a:endParaRPr lang="zh-TW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7829576" cy="9001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6000" dirty="0" smtClean="0"/>
              <a:t>prices = [7,1,5,3,6,4]</a:t>
            </a:r>
            <a:endParaRPr lang="zh-TW" altLang="en-US" sz="6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4348" y="4214818"/>
            <a:ext cx="1857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Min ( I ) = 1 </a:t>
            </a:r>
          </a:p>
          <a:p>
            <a:r>
              <a:rPr lang="en-US" altLang="zh-TW" dirty="0" smtClean="0"/>
              <a:t>Max ( j ) = 6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Ans</a:t>
            </a:r>
            <a:r>
              <a:rPr lang="en-US" altLang="zh-TW" dirty="0" smtClean="0"/>
              <a:t> = Max – Min 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57620" y="1643050"/>
            <a:ext cx="1643074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上箭號 8"/>
          <p:cNvSpPr/>
          <p:nvPr/>
        </p:nvSpPr>
        <p:spPr>
          <a:xfrm>
            <a:off x="3500430" y="2500306"/>
            <a:ext cx="1214446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min</a:t>
            </a:r>
            <a:endParaRPr lang="zh-TW" altLang="en-US" dirty="0"/>
          </a:p>
        </p:txBody>
      </p:sp>
      <p:sp>
        <p:nvSpPr>
          <p:cNvPr id="11" name="向下箭號 10"/>
          <p:cNvSpPr/>
          <p:nvPr/>
        </p:nvSpPr>
        <p:spPr>
          <a:xfrm>
            <a:off x="4071934" y="571480"/>
            <a:ext cx="1428760" cy="121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Max &amp;</a:t>
            </a:r>
          </a:p>
          <a:p>
            <a:pPr algn="ctr"/>
            <a:r>
              <a:rPr lang="en-US" altLang="zh-TW" dirty="0" smtClean="0"/>
              <a:t>I &lt; j</a:t>
            </a:r>
            <a:endParaRPr lang="zh-TW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7829576" cy="9001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6000" dirty="0" smtClean="0"/>
              <a:t>prices = [7,1,5,3,6,4]</a:t>
            </a:r>
            <a:endParaRPr lang="zh-TW" altLang="en-US" sz="6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4348" y="4214818"/>
            <a:ext cx="1857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Min ( I ) = 1 </a:t>
            </a:r>
          </a:p>
          <a:p>
            <a:r>
              <a:rPr lang="en-US" altLang="zh-TW" dirty="0" smtClean="0"/>
              <a:t>Max ( j ) = 6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Ans</a:t>
            </a:r>
            <a:r>
              <a:rPr lang="en-US" altLang="zh-TW" dirty="0" smtClean="0"/>
              <a:t> = Max – Min 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29124" y="1643050"/>
            <a:ext cx="1643074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上箭號 8"/>
          <p:cNvSpPr/>
          <p:nvPr/>
        </p:nvSpPr>
        <p:spPr>
          <a:xfrm>
            <a:off x="3500430" y="2500306"/>
            <a:ext cx="1214446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min</a:t>
            </a:r>
            <a:endParaRPr lang="zh-TW" altLang="en-US" dirty="0"/>
          </a:p>
        </p:txBody>
      </p:sp>
      <p:sp>
        <p:nvSpPr>
          <p:cNvPr id="11" name="向下箭號 10"/>
          <p:cNvSpPr/>
          <p:nvPr/>
        </p:nvSpPr>
        <p:spPr>
          <a:xfrm>
            <a:off x="5143504" y="500042"/>
            <a:ext cx="1428760" cy="121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Max &amp;</a:t>
            </a:r>
          </a:p>
          <a:p>
            <a:pPr algn="ctr"/>
            <a:r>
              <a:rPr lang="en-US" altLang="zh-TW" dirty="0" smtClean="0"/>
              <a:t>I &lt; j</a:t>
            </a:r>
            <a:endParaRPr lang="zh-TW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7829576" cy="9001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6000" dirty="0" smtClean="0"/>
              <a:t>prices = [7,1,5,3,6,4]</a:t>
            </a:r>
            <a:endParaRPr lang="zh-TW" altLang="en-US" sz="6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4348" y="4214818"/>
            <a:ext cx="1857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Min ( I ) = 1 </a:t>
            </a:r>
          </a:p>
          <a:p>
            <a:r>
              <a:rPr lang="en-US" altLang="zh-TW" dirty="0" smtClean="0"/>
              <a:t>Max ( j ) = 6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Ans</a:t>
            </a:r>
            <a:r>
              <a:rPr lang="en-US" altLang="zh-TW" dirty="0" smtClean="0"/>
              <a:t> = Max – Min 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29124" y="1643050"/>
            <a:ext cx="1643074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上箭號 8"/>
          <p:cNvSpPr/>
          <p:nvPr/>
        </p:nvSpPr>
        <p:spPr>
          <a:xfrm>
            <a:off x="3500430" y="2500306"/>
            <a:ext cx="1214446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min</a:t>
            </a:r>
            <a:endParaRPr lang="zh-TW" altLang="en-US" dirty="0"/>
          </a:p>
        </p:txBody>
      </p:sp>
      <p:sp>
        <p:nvSpPr>
          <p:cNvPr id="11" name="向下箭號 10"/>
          <p:cNvSpPr/>
          <p:nvPr/>
        </p:nvSpPr>
        <p:spPr>
          <a:xfrm>
            <a:off x="5143504" y="500042"/>
            <a:ext cx="1428760" cy="121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Max &amp;</a:t>
            </a:r>
          </a:p>
          <a:p>
            <a:pPr algn="ctr"/>
            <a:r>
              <a:rPr lang="en-US" altLang="zh-TW" dirty="0" smtClean="0"/>
              <a:t>I &lt; j</a:t>
            </a:r>
            <a:endParaRPr lang="zh-TW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7829576" cy="9001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6000" dirty="0" smtClean="0"/>
              <a:t>prices = [7,1,5,3,6,4]</a:t>
            </a:r>
            <a:endParaRPr lang="zh-TW" altLang="en-US" sz="6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4348" y="4214818"/>
            <a:ext cx="1857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Min ( I ) = 1 </a:t>
            </a:r>
          </a:p>
          <a:p>
            <a:r>
              <a:rPr lang="en-US" altLang="zh-TW" dirty="0" smtClean="0"/>
              <a:t>Max ( j ) = 6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Ans</a:t>
            </a:r>
            <a:r>
              <a:rPr lang="en-US" altLang="zh-TW" dirty="0" smtClean="0"/>
              <a:t> = Max – Min 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72066" y="1643050"/>
            <a:ext cx="1643074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上箭號 8"/>
          <p:cNvSpPr/>
          <p:nvPr/>
        </p:nvSpPr>
        <p:spPr>
          <a:xfrm>
            <a:off x="3500430" y="2500306"/>
            <a:ext cx="1214446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min</a:t>
            </a:r>
            <a:endParaRPr lang="zh-TW" altLang="en-US" dirty="0"/>
          </a:p>
        </p:txBody>
      </p:sp>
      <p:sp>
        <p:nvSpPr>
          <p:cNvPr id="11" name="向下箭號 10"/>
          <p:cNvSpPr/>
          <p:nvPr/>
        </p:nvSpPr>
        <p:spPr>
          <a:xfrm>
            <a:off x="5143504" y="500042"/>
            <a:ext cx="1428760" cy="121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Max &amp;</a:t>
            </a:r>
          </a:p>
          <a:p>
            <a:pPr algn="ctr"/>
            <a:r>
              <a:rPr lang="en-US" altLang="zh-TW" dirty="0" smtClean="0"/>
              <a:t>I &lt; j</a:t>
            </a:r>
            <a:endParaRPr lang="zh-TW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600" dirty="0" smtClean="0"/>
              <a:t>prices </a:t>
            </a:r>
            <a:r>
              <a:rPr lang="en-US" sz="6600" dirty="0" smtClean="0"/>
              <a:t>=[</a:t>
            </a:r>
            <a:r>
              <a:rPr lang="en-US" sz="6600" dirty="0" smtClean="0"/>
              <a:t>1,4,2]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14744" y="1714488"/>
            <a:ext cx="1643074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上箭號 4"/>
          <p:cNvSpPr/>
          <p:nvPr/>
        </p:nvSpPr>
        <p:spPr>
          <a:xfrm>
            <a:off x="3357554" y="2500306"/>
            <a:ext cx="1214446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min</a:t>
            </a:r>
            <a:endParaRPr lang="zh-TW" altLang="en-US" dirty="0"/>
          </a:p>
        </p:txBody>
      </p:sp>
      <p:sp>
        <p:nvSpPr>
          <p:cNvPr id="6" name="向下箭號 5"/>
          <p:cNvSpPr/>
          <p:nvPr/>
        </p:nvSpPr>
        <p:spPr>
          <a:xfrm>
            <a:off x="4000496" y="571480"/>
            <a:ext cx="1428760" cy="121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Max &amp;</a:t>
            </a:r>
          </a:p>
          <a:p>
            <a:pPr algn="ctr"/>
            <a:r>
              <a:rPr lang="en-US" altLang="zh-TW" dirty="0" smtClean="0"/>
              <a:t>I &lt; j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7829576" cy="9001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6000" dirty="0" smtClean="0"/>
              <a:t>prices = [7,1,5,3,6,4]</a:t>
            </a:r>
            <a:endParaRPr lang="zh-TW" altLang="en-US" sz="6000" dirty="0"/>
          </a:p>
        </p:txBody>
      </p:sp>
      <p:sp>
        <p:nvSpPr>
          <p:cNvPr id="4" name="向上箭號 3"/>
          <p:cNvSpPr/>
          <p:nvPr/>
        </p:nvSpPr>
        <p:spPr>
          <a:xfrm>
            <a:off x="3000364" y="2428868"/>
            <a:ext cx="1000132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endParaRPr lang="zh-TW" altLang="en-US" dirty="0"/>
          </a:p>
        </p:txBody>
      </p:sp>
      <p:sp>
        <p:nvSpPr>
          <p:cNvPr id="5" name="向上箭號 4"/>
          <p:cNvSpPr/>
          <p:nvPr/>
        </p:nvSpPr>
        <p:spPr>
          <a:xfrm>
            <a:off x="6000760" y="2428868"/>
            <a:ext cx="1000132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4348" y="4214818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Min ( I ) = 7</a:t>
            </a:r>
          </a:p>
          <a:p>
            <a:r>
              <a:rPr lang="en-US" altLang="zh-TW" dirty="0" smtClean="0"/>
              <a:t>Max ( j ) = 4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7829576" cy="9001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6000" dirty="0" smtClean="0"/>
              <a:t>prices = [7,1,5,3,6,4]</a:t>
            </a:r>
            <a:endParaRPr lang="zh-TW" altLang="en-US" sz="6000" dirty="0"/>
          </a:p>
        </p:txBody>
      </p:sp>
      <p:sp>
        <p:nvSpPr>
          <p:cNvPr id="4" name="向上箭號 3"/>
          <p:cNvSpPr/>
          <p:nvPr/>
        </p:nvSpPr>
        <p:spPr>
          <a:xfrm>
            <a:off x="3643306" y="2428868"/>
            <a:ext cx="1000132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endParaRPr lang="zh-TW" altLang="en-US" dirty="0"/>
          </a:p>
        </p:txBody>
      </p:sp>
      <p:sp>
        <p:nvSpPr>
          <p:cNvPr id="5" name="向上箭號 4"/>
          <p:cNvSpPr/>
          <p:nvPr/>
        </p:nvSpPr>
        <p:spPr>
          <a:xfrm>
            <a:off x="5429256" y="2428868"/>
            <a:ext cx="1000132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4348" y="4214818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Min ( I ) = 1 &lt; 7</a:t>
            </a:r>
          </a:p>
          <a:p>
            <a:r>
              <a:rPr lang="en-US" altLang="zh-TW" dirty="0" smtClean="0"/>
              <a:t>Max ( j ) = 6 &gt; 4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7829576" cy="9001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6000" dirty="0" smtClean="0"/>
              <a:t>prices = [7,1,5,3,6,4]</a:t>
            </a:r>
            <a:endParaRPr lang="zh-TW" altLang="en-US" sz="6000" dirty="0"/>
          </a:p>
        </p:txBody>
      </p:sp>
      <p:sp>
        <p:nvSpPr>
          <p:cNvPr id="4" name="向上箭號 3"/>
          <p:cNvSpPr/>
          <p:nvPr/>
        </p:nvSpPr>
        <p:spPr>
          <a:xfrm>
            <a:off x="4214810" y="2428868"/>
            <a:ext cx="1000132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endParaRPr lang="zh-TW" altLang="en-US" dirty="0"/>
          </a:p>
        </p:txBody>
      </p:sp>
      <p:sp>
        <p:nvSpPr>
          <p:cNvPr id="5" name="向上箭號 4"/>
          <p:cNvSpPr/>
          <p:nvPr/>
        </p:nvSpPr>
        <p:spPr>
          <a:xfrm>
            <a:off x="4857752" y="2428868"/>
            <a:ext cx="1000132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4348" y="4214818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Min ( I ) = 1 </a:t>
            </a:r>
          </a:p>
          <a:p>
            <a:r>
              <a:rPr lang="en-US" altLang="zh-TW" dirty="0" smtClean="0"/>
              <a:t>Max ( j ) = 6 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7829576" cy="9001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6000" dirty="0" smtClean="0"/>
              <a:t>prices = [7,1,5,3,6,4]</a:t>
            </a:r>
            <a:endParaRPr lang="zh-TW" altLang="en-US" sz="6000" dirty="0"/>
          </a:p>
        </p:txBody>
      </p:sp>
      <p:sp>
        <p:nvSpPr>
          <p:cNvPr id="4" name="向上箭號 3"/>
          <p:cNvSpPr/>
          <p:nvPr/>
        </p:nvSpPr>
        <p:spPr>
          <a:xfrm>
            <a:off x="4714876" y="2428868"/>
            <a:ext cx="1000132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endParaRPr lang="zh-TW" altLang="en-US" dirty="0"/>
          </a:p>
        </p:txBody>
      </p:sp>
      <p:sp>
        <p:nvSpPr>
          <p:cNvPr id="5" name="向上箭號 4"/>
          <p:cNvSpPr/>
          <p:nvPr/>
        </p:nvSpPr>
        <p:spPr>
          <a:xfrm>
            <a:off x="4143372" y="2428868"/>
            <a:ext cx="1000132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4348" y="4214818"/>
            <a:ext cx="1857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Min ( I ) = 1 </a:t>
            </a:r>
          </a:p>
          <a:p>
            <a:r>
              <a:rPr lang="en-US" altLang="zh-TW" dirty="0" smtClean="0"/>
              <a:t>Max ( j ) = 6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Ans</a:t>
            </a:r>
            <a:r>
              <a:rPr lang="en-US" altLang="zh-TW" dirty="0" smtClean="0"/>
              <a:t> = Max – Min 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points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6000" dirty="0" smtClean="0"/>
              <a:t>prices =</a:t>
            </a:r>
            <a:r>
              <a:rPr lang="en-US" altLang="zh-TW" sz="6000" dirty="0" smtClean="0"/>
              <a:t>[</a:t>
            </a:r>
            <a:r>
              <a:rPr lang="en-US" altLang="zh-TW" sz="6000" dirty="0" smtClean="0"/>
              <a:t>3,2,6,5,0,3]</a:t>
            </a:r>
            <a:endParaRPr lang="zh-TW" altLang="en-US" sz="6000" dirty="0"/>
          </a:p>
        </p:txBody>
      </p:sp>
      <p:sp>
        <p:nvSpPr>
          <p:cNvPr id="4" name="向上箭號 3"/>
          <p:cNvSpPr/>
          <p:nvPr/>
        </p:nvSpPr>
        <p:spPr>
          <a:xfrm>
            <a:off x="2857488" y="2428868"/>
            <a:ext cx="1000132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endParaRPr lang="zh-TW" altLang="en-US" dirty="0"/>
          </a:p>
        </p:txBody>
      </p:sp>
      <p:sp>
        <p:nvSpPr>
          <p:cNvPr id="5" name="向上箭號 4"/>
          <p:cNvSpPr/>
          <p:nvPr/>
        </p:nvSpPr>
        <p:spPr>
          <a:xfrm>
            <a:off x="5786446" y="2428868"/>
            <a:ext cx="1000132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57224" y="3714752"/>
            <a:ext cx="26116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Prices[0]=3 == Prices[5]=3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++;j--</a:t>
            </a:r>
          </a:p>
          <a:p>
            <a:r>
              <a:rPr lang="en-US" dirty="0" smtClean="0"/>
              <a:t> 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points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6000" dirty="0" smtClean="0"/>
              <a:t>prices =</a:t>
            </a:r>
            <a:r>
              <a:rPr lang="en-US" altLang="zh-TW" sz="6000" dirty="0" smtClean="0"/>
              <a:t>[</a:t>
            </a:r>
            <a:r>
              <a:rPr lang="en-US" altLang="zh-TW" sz="6000" dirty="0" smtClean="0"/>
              <a:t>3,2,6,5,0,3]</a:t>
            </a:r>
            <a:endParaRPr lang="zh-TW" altLang="en-US" sz="6000" dirty="0"/>
          </a:p>
        </p:txBody>
      </p:sp>
      <p:sp>
        <p:nvSpPr>
          <p:cNvPr id="4" name="向上箭號 3"/>
          <p:cNvSpPr/>
          <p:nvPr/>
        </p:nvSpPr>
        <p:spPr>
          <a:xfrm>
            <a:off x="3428992" y="2500306"/>
            <a:ext cx="1000132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</a:t>
            </a:r>
            <a:endParaRPr lang="zh-TW" altLang="en-US" dirty="0"/>
          </a:p>
        </p:txBody>
      </p:sp>
      <p:sp>
        <p:nvSpPr>
          <p:cNvPr id="5" name="向上箭號 4"/>
          <p:cNvSpPr/>
          <p:nvPr/>
        </p:nvSpPr>
        <p:spPr>
          <a:xfrm>
            <a:off x="5214942" y="2428868"/>
            <a:ext cx="1000132" cy="1214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57224" y="3714752"/>
            <a:ext cx="24961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Prices[1]=2 &gt; Prices[4]=0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r>
              <a:rPr lang="en-US" dirty="0" smtClean="0"/>
              <a:t> 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423</Words>
  <PresentationFormat>如螢幕大小 (4:3)</PresentationFormat>
  <Paragraphs>145</Paragraphs>
  <Slides>27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Office 佈景主題</vt:lpstr>
      <vt:lpstr>121. Best Time to Buy and Sell Stock</vt:lpstr>
      <vt:lpstr>Two points</vt:lpstr>
      <vt:lpstr>投影片 3</vt:lpstr>
      <vt:lpstr>投影片 4</vt:lpstr>
      <vt:lpstr>投影片 5</vt:lpstr>
      <vt:lpstr>投影片 6</vt:lpstr>
      <vt:lpstr>投影片 7</vt:lpstr>
      <vt:lpstr>Two points </vt:lpstr>
      <vt:lpstr>Two points </vt:lpstr>
      <vt:lpstr>Two points </vt:lpstr>
      <vt:lpstr>Two points </vt:lpstr>
      <vt:lpstr>Two points </vt:lpstr>
      <vt:lpstr>投影片 13</vt:lpstr>
      <vt:lpstr>Two points </vt:lpstr>
      <vt:lpstr>投影片 15</vt:lpstr>
      <vt:lpstr>Two points </vt:lpstr>
      <vt:lpstr>Two points </vt:lpstr>
      <vt:lpstr>Two points </vt:lpstr>
      <vt:lpstr>Two points </vt:lpstr>
      <vt:lpstr>Two points 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121. Best Time to Buy and Sell Stock</dc:title>
  <dc:creator>user</dc:creator>
  <cp:lastModifiedBy>user</cp:lastModifiedBy>
  <cp:revision>17</cp:revision>
  <dcterms:created xsi:type="dcterms:W3CDTF">2023-08-30T08:22:38Z</dcterms:created>
  <dcterms:modified xsi:type="dcterms:W3CDTF">2023-08-30T16:19:22Z</dcterms:modified>
</cp:coreProperties>
</file>