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420AD-CFDA-27A2-D391-0F7DA876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DE047E-D662-F243-33BE-B51566F9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8EF5A-1314-0D19-54D5-5C838442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36769-C45B-11C0-BFB7-4EB1B1A4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AA57EF-0DAB-933C-F8CB-0FB55C15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571B2-9007-3EF7-DE98-3F8660AA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B602AB-B5CF-3309-F342-D63C6D8F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81F40-3B41-DE2F-1740-C41D77C7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87156-FD39-A849-5490-818ACCA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656C8-401F-F399-0812-2D630AF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7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687C99-5102-563F-D7F3-8D8A7FD07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CDB98A-F6CC-6DBB-DC86-079420E07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DA5E1-FAAD-F7B6-BFBF-4DB9324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87119-F423-F9C0-38AA-27C8575F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EDBB6-8E6E-C08C-CFDE-66B89BF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00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81A2D-3721-635B-6757-B624A5DB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F3AB7-095C-E976-84C8-E3BD193F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8B666-33F2-63A5-A460-F0F5A4FF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0B5B3-FF33-A4BB-8921-A975E456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84735-BCDF-DAF7-4207-34ABBB28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7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18531-37B2-A438-DCC4-CE83794D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B836AA-571E-E670-9641-AC6ECE7C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AD6CC-4A94-913A-D8A8-7B8FE938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725E3-1719-BAA1-ABE6-65845E9D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DABDD1-1E33-D227-6281-26A75D59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6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9E62-6698-CCD6-9C4B-185B45BE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24AED-7FD5-EB37-7FE8-8B61D08A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1799A6-F2E7-DF11-23C0-179AE287D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164344-3839-54BD-AC3F-21AF53AE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B908E7-5F24-96F9-EF9B-02293736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73DF50-3478-32A6-ADC0-D145939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2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18C1C-2D53-8D86-1FF7-8343D35E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3846B-4125-D5A6-553E-FC666D4A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08B1B-39DA-2400-211F-E54B4753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F2B909-4B37-F91C-B73F-20CA8205F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BAD2D2-95B8-3C1A-E350-B88B1BB1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5F9B83-F508-EF90-4606-D651841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525942-1728-AEFE-6605-384B835F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FF3B31-35D8-6C64-0713-3C69E76E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8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0F80A-DFCE-4578-82D8-D9BDC8EE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F28C44-4C6A-1B2B-B28E-45498726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315994-BC17-DA67-9B32-243F31E1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DFB820-6736-B7E3-C893-AF07B39D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0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9D41CC-9DE6-42E0-83C7-BB18F970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12D33-245F-26BC-4503-B91D1759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9C228-8ED3-7F07-1E7F-92A121C5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6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3EA9E-A500-4EAC-2F98-C7B54CFB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0A69C-055E-3276-B05D-A833B463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BE9166-8F6D-C868-F46C-BE29653A4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C1E3D-C209-79BD-D1FA-B1F9F4E9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88EC78-CA08-156B-3EC5-4F1D1B58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C37312-D63B-AE16-2B02-25753884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2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989EE-AFEE-BAD1-C81C-E83DF6E3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BB4F49-D799-D2D6-E757-C2098B43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327E37-4EB5-0610-A2C7-E20C50A76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C7A7B-CE95-A522-C36E-FC63901F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DCADA-B86D-76C1-9CA2-873A4D7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E4188-B6A7-815B-FC54-39449F6F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1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8E6612-64AA-57DF-AF45-A3083F10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C68CE-2F6A-754E-0980-F2F9020F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F568CB-703E-4CB9-FF76-D64EC1CA7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0720-D591-4595-9662-74A30BA39266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D6964-0B7C-BEC6-A5A5-91D09726B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6FD9A-3ED2-9997-97B5-8B1B7906F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1C2B-4C28-4C46-BF10-7F880616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2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ongest-substring-without-repeating-character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88D6B-0A06-1103-7BF5-0D5180401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effectLst/>
                <a:latin typeface="-apple-system"/>
                <a:hlinkClick r:id="rId2"/>
              </a:rPr>
              <a:t>3. Longest Substring Without Repeating Characters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F58D9-AE06-1D77-43B6-7DC2E5422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0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3325090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4835237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387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3325090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5676900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j++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56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4010890" y="3429000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5676900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997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4010890" y="3429000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6414655" y="3356265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j++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63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4821381" y="3425321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6414655" y="3356265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40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num[128]=[ 0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4821381" y="3425321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6414655" y="3356265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5120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num[128]=[ 0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5673435" y="3356264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6414655" y="3356265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686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num[128]=[ 0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5673435" y="3356264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7193974" y="3429000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j</a:t>
            </a:r>
            <a:r>
              <a:rPr lang="en-US" altLang="zh-TW" sz="1800" dirty="0" err="1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333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num[128]=[ 0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6307280" y="3429000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7193974" y="3429000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512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num[128]=[ 0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7076208" y="3428999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7297883" y="3522518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540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num[128]=[ 0 0 0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</p:spTree>
    <p:extLst>
      <p:ext uri="{BB962C8B-B14F-4D97-AF65-F5344CB8AC3E}">
        <p14:creationId xmlns:p14="http://schemas.microsoft.com/office/powerpoint/2010/main" val="30826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0 0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838199" y="3283919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1659258" y="3283919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0 0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838199" y="3283919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2488817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655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994205" y="3314554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3318162" y="3314555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8C9FC6-5AB3-D50C-402B-35ACDABA5CD4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J++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2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852126" y="3368477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4024744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J++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0020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1625124" y="3429000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4024744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302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2514599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4024744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135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i</a:t>
            </a:r>
            <a:r>
              <a:rPr lang="en-US" altLang="zh-TW" sz="1800" dirty="0"/>
              <a:t>++ </a:t>
            </a:r>
            <a:r>
              <a:rPr lang="en-US" altLang="zh-TW" sz="1800" dirty="0" err="1"/>
              <a:t>nutil</a:t>
            </a:r>
            <a:r>
              <a:rPr lang="en-US" altLang="zh-TW" sz="1800" dirty="0"/>
              <a:t> a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823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4B1A-D422-4D9F-4BBB-505AC896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arry</a:t>
            </a:r>
            <a:r>
              <a:rPr lang="en-US" altLang="zh-TW" dirty="0"/>
              <a:t> [128]=[ a b c d e  f g h </a:t>
            </a:r>
            <a:r>
              <a:rPr lang="en-US" altLang="zh-TW" dirty="0" err="1"/>
              <a:t>i</a:t>
            </a:r>
            <a:r>
              <a:rPr lang="en-US" altLang="zh-TW" dirty="0"/>
              <a:t> …….]</a:t>
            </a:r>
            <a:br>
              <a:rPr lang="en-US" altLang="zh-TW" dirty="0"/>
            </a:br>
            <a:r>
              <a:rPr lang="en-US" altLang="zh-TW" dirty="0"/>
              <a:t>num[128]=[ 1 1 1 0 0 0 0 0 0….]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5E81-DBA2-D4C4-2AA6-88918CBD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2584" cy="219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700" b="1" dirty="0"/>
              <a:t>"</a:t>
            </a:r>
            <a:r>
              <a:rPr lang="en-US" altLang="zh-TW" sz="12700" dirty="0" err="1"/>
              <a:t>abcabcbb</a:t>
            </a:r>
            <a:r>
              <a:rPr lang="en-US" altLang="zh-TW" sz="12700" b="1" dirty="0"/>
              <a:t>"</a:t>
            </a:r>
            <a:endParaRPr lang="zh-TW" altLang="en-US" sz="12700" b="1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773A7E0F-25AE-A6BA-38F6-88BA1E847F65}"/>
              </a:ext>
            </a:extLst>
          </p:cNvPr>
          <p:cNvSpPr/>
          <p:nvPr/>
        </p:nvSpPr>
        <p:spPr>
          <a:xfrm>
            <a:off x="2514599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i</a:t>
            </a:r>
            <a:endParaRPr lang="zh-TW" altLang="en-US" sz="4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5DAAEEC4-F4EE-EA90-1DB0-D2EDA00E18C2}"/>
              </a:ext>
            </a:extLst>
          </p:cNvPr>
          <p:cNvSpPr/>
          <p:nvPr/>
        </p:nvSpPr>
        <p:spPr>
          <a:xfrm>
            <a:off x="4835237" y="3314556"/>
            <a:ext cx="644238" cy="16833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B508B6-2A09-4021-D3D1-5E1DBBA8E275}"/>
              </a:ext>
            </a:extLst>
          </p:cNvPr>
          <p:cNvSpPr txBox="1"/>
          <p:nvPr/>
        </p:nvSpPr>
        <p:spPr>
          <a:xfrm>
            <a:off x="1430482" y="5655685"/>
            <a:ext cx="75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j++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334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649</Words>
  <Application>Microsoft Office PowerPoint</Application>
  <PresentationFormat>寬螢幕</PresentationFormat>
  <Paragraphs>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佈景主題</vt:lpstr>
      <vt:lpstr>3. Longest Substring Without Repeating Characters</vt:lpstr>
      <vt:lpstr>arry [128]=[ a b c d e  f g h i …….] num[128]=[ 0 0 0 0 0 0 0 0 0….]</vt:lpstr>
      <vt:lpstr>arry [128]=[ a b c d e  f g h i …….] num[128]=[ 1 0 0 0 0 0 0 0 0….]</vt:lpstr>
      <vt:lpstr>arry [128]=[ a b c d e  f g h i …….] num[128]=[ 1 0 0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num[128]=[ 1 1 1 0 0 0 0 0 0….]</vt:lpstr>
      <vt:lpstr>arry [128]=[ a b c d e  f g h i …….] num[128]=[ 0 1 1 0 0 0 0 0 0….]</vt:lpstr>
      <vt:lpstr>arry [128]=[ a b c d e  f g h i …….] num[128]=[ 0 1 1 0 0 0 0 0 0….]</vt:lpstr>
      <vt:lpstr>arry [128]=[ a b c d e  f g h i …….] num[128]=[ 0 1 1 0 0 0 0 0 0….]</vt:lpstr>
      <vt:lpstr>arry [128]=[ a b c d e  f g h i …….] num[128]=[ 0 1 1 0 0 0 0 0 0….]</vt:lpstr>
      <vt:lpstr>arry [128]=[ a b c d e  f g h i …….] num[128]=[ 0 1 1 0 0 0 0 0 0….]</vt:lpstr>
      <vt:lpstr>arry [128]=[ a b c d e  f g h i …….] num[128]=[ 0 1 1 0 0 0 0 0 0….]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 Longest Substring Without Repeating Characters</dc:title>
  <dc:creator>Bacchus</dc:creator>
  <cp:lastModifiedBy>Bacchus</cp:lastModifiedBy>
  <cp:revision>3</cp:revision>
  <dcterms:created xsi:type="dcterms:W3CDTF">2023-08-31T09:12:58Z</dcterms:created>
  <dcterms:modified xsi:type="dcterms:W3CDTF">2023-08-31T12:05:05Z</dcterms:modified>
</cp:coreProperties>
</file>