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x108iYLYzRxTWOEcA8ldyVRAa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b2694ba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7b2694b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etcode.com/problems/longest-repeating-character-replacemen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424. Longest Repeating Character Replacement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64" name="Google Shape;164;p15"/>
          <p:cNvSpPr/>
          <p:nvPr/>
        </p:nvSpPr>
        <p:spPr>
          <a:xfrm>
            <a:off x="3668617" y="2319481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6011537" y="2319481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Table[A,B,C]={1,2,2};Max[Table]=2;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strlen(ABCCB)- Max[Table] =5-2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Res=4;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73" name="Google Shape;173;p16"/>
          <p:cNvSpPr/>
          <p:nvPr/>
        </p:nvSpPr>
        <p:spPr>
          <a:xfrm>
            <a:off x="4318612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6011537" y="2319481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Table[A,B,C]={0,2,2};Max[Table]=2;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strlen(BCCB)- Max[Table] =4-2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Res=4;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82" name="Google Shape;182;p17"/>
          <p:cNvSpPr/>
          <p:nvPr/>
        </p:nvSpPr>
        <p:spPr>
          <a:xfrm>
            <a:off x="4318612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606448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Table[A,B,C]={0,2,3};Max[Table]=3;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strlen(BCCBB)- Max[Table] =5-3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Res=5;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91" name="Google Shape;191;p18"/>
          <p:cNvSpPr/>
          <p:nvPr/>
        </p:nvSpPr>
        <p:spPr>
          <a:xfrm>
            <a:off x="4318612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133422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Table[A,B,C]={0,3,3};Max[Table]=3;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strlen(BCCBBC)- Max[Table] =6-3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Res=5;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00" name="Google Shape;200;p19"/>
          <p:cNvSpPr/>
          <p:nvPr/>
        </p:nvSpPr>
        <p:spPr>
          <a:xfrm>
            <a:off x="4924540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7133422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Table[A,B,C]={0,2,3};Max[Table]=3;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strlen(CCBBC)- Max[Table] =5-3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Res=5;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09" name="Google Shape;209;p20"/>
          <p:cNvSpPr/>
          <p:nvPr/>
        </p:nvSpPr>
        <p:spPr>
          <a:xfrm>
            <a:off x="4924540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7794434" y="2286307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Table[A,B,C]={0,4,2};Max[Table]=4;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strlen(CCBBCC)- Max[Table] =6-2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Res=6;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Not good below</a:t>
            </a:r>
            <a:endParaRPr/>
          </a:p>
        </p:txBody>
      </p:sp>
      <p:sp>
        <p:nvSpPr>
          <p:cNvPr id="217" name="Google Shape;2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838200" y="1825625"/>
            <a:ext cx="94956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s = "ABAB", k = 2</a:t>
            </a:r>
            <a:endParaRPr sz="9600"/>
          </a:p>
        </p:txBody>
      </p:sp>
      <p:sp>
        <p:nvSpPr>
          <p:cNvPr id="224" name="Google Shape;224;p22"/>
          <p:cNvSpPr/>
          <p:nvPr/>
        </p:nvSpPr>
        <p:spPr>
          <a:xfrm>
            <a:off x="2919470" y="267775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578646" y="2700148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838200" y="1825625"/>
            <a:ext cx="94956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s = "ABAB", k = 2</a:t>
            </a:r>
            <a:endParaRPr sz="9600"/>
          </a:p>
        </p:txBody>
      </p:sp>
      <p:sp>
        <p:nvSpPr>
          <p:cNvPr id="233" name="Google Shape;233;p23"/>
          <p:cNvSpPr/>
          <p:nvPr/>
        </p:nvSpPr>
        <p:spPr>
          <a:xfrm>
            <a:off x="2919470" y="267775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4239657" y="267775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838200" y="1825625"/>
            <a:ext cx="94956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s = "ABAB", k = 2</a:t>
            </a:r>
            <a:endParaRPr sz="9600"/>
          </a:p>
        </p:txBody>
      </p:sp>
      <p:sp>
        <p:nvSpPr>
          <p:cNvPr id="242" name="Google Shape;242;p24"/>
          <p:cNvSpPr/>
          <p:nvPr/>
        </p:nvSpPr>
        <p:spPr>
          <a:xfrm>
            <a:off x="2919470" y="267775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4946574" y="267775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92" name="Google Shape;92;p7"/>
          <p:cNvSpPr/>
          <p:nvPr/>
        </p:nvSpPr>
        <p:spPr>
          <a:xfrm>
            <a:off x="2533879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765235" y="2319481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Table[A,B,C]={1,0,0};Max[Table]=1;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strlen(A)- Max[Table] =1-1 &lt;2;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51" name="Google Shape;251;p25"/>
          <p:cNvSpPr/>
          <p:nvPr/>
        </p:nvSpPr>
        <p:spPr>
          <a:xfrm>
            <a:off x="2533879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4913523" y="2253131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60" name="Google Shape;260;p26"/>
          <p:cNvSpPr/>
          <p:nvPr/>
        </p:nvSpPr>
        <p:spPr>
          <a:xfrm>
            <a:off x="4834568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5091628" y="2166105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K=0;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69" name="Google Shape;269;p27"/>
          <p:cNvSpPr/>
          <p:nvPr/>
        </p:nvSpPr>
        <p:spPr>
          <a:xfrm>
            <a:off x="4834568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5484568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K=0;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78" name="Google Shape;278;p28"/>
          <p:cNvSpPr/>
          <p:nvPr/>
        </p:nvSpPr>
        <p:spPr>
          <a:xfrm>
            <a:off x="4834568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5952784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87" name="Google Shape;287;p29"/>
          <p:cNvSpPr/>
          <p:nvPr/>
        </p:nvSpPr>
        <p:spPr>
          <a:xfrm>
            <a:off x="4834568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6624813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296" name="Google Shape;296;p30"/>
          <p:cNvSpPr/>
          <p:nvPr/>
        </p:nvSpPr>
        <p:spPr>
          <a:xfrm>
            <a:off x="4834568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6624813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305" name="Google Shape;305;p31"/>
          <p:cNvSpPr/>
          <p:nvPr/>
        </p:nvSpPr>
        <p:spPr>
          <a:xfrm>
            <a:off x="4834568" y="216610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7737517" y="2122125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838199" y="3910988"/>
            <a:ext cx="40753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A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838200" y="1825625"/>
            <a:ext cx="7046343" cy="2763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58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</a:pPr>
            <a:r>
              <a:rPr lang="en-US" sz="8800"/>
              <a:t>"AABABBA"</a:t>
            </a:r>
            <a:endParaRPr sz="8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b2694ba23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7b2694ba23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"/>
          <p:cNvSpPr txBox="1"/>
          <p:nvPr>
            <p:ph type="title"/>
          </p:nvPr>
        </p:nvSpPr>
        <p:spPr>
          <a:xfrm>
            <a:off x="838200" y="80743"/>
            <a:ext cx="10515600" cy="811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 =2</a:t>
            </a:r>
            <a:endParaRPr/>
          </a:p>
        </p:txBody>
      </p:sp>
      <p:sp>
        <p:nvSpPr>
          <p:cNvPr id="325" name="Google Shape;325;p2"/>
          <p:cNvSpPr txBox="1"/>
          <p:nvPr>
            <p:ph idx="1" type="body"/>
          </p:nvPr>
        </p:nvSpPr>
        <p:spPr>
          <a:xfrm>
            <a:off x="838200" y="963976"/>
            <a:ext cx="10515600" cy="145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s ="ABBB"</a:t>
            </a:r>
            <a:endParaRPr sz="9600"/>
          </a:p>
        </p:txBody>
      </p:sp>
      <p:sp>
        <p:nvSpPr>
          <p:cNvPr id="326" name="Google Shape;326;p2"/>
          <p:cNvSpPr/>
          <p:nvPr/>
        </p:nvSpPr>
        <p:spPr>
          <a:xfrm>
            <a:off x="2561880" y="2122124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"/>
          <p:cNvSpPr/>
          <p:nvPr/>
        </p:nvSpPr>
        <p:spPr>
          <a:xfrm>
            <a:off x="3330770" y="212530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"/>
          <p:cNvSpPr txBox="1"/>
          <p:nvPr/>
        </p:nvSpPr>
        <p:spPr>
          <a:xfrm>
            <a:off x="992435" y="3525398"/>
            <a:ext cx="407532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01" name="Google Shape;101;p8"/>
          <p:cNvSpPr/>
          <p:nvPr/>
        </p:nvSpPr>
        <p:spPr>
          <a:xfrm>
            <a:off x="2533879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3172859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Table[A,B,C]={1,1,0};Max[Table]=1;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strlen(AB)- Max[Table] =2-1 &lt;2;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"/>
          <p:cNvSpPr txBox="1"/>
          <p:nvPr>
            <p:ph type="title"/>
          </p:nvPr>
        </p:nvSpPr>
        <p:spPr>
          <a:xfrm>
            <a:off x="838200" y="80743"/>
            <a:ext cx="10515600" cy="811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 =2</a:t>
            </a:r>
            <a:endParaRPr/>
          </a:p>
        </p:txBody>
      </p:sp>
      <p:sp>
        <p:nvSpPr>
          <p:cNvPr id="334" name="Google Shape;334;p3"/>
          <p:cNvSpPr txBox="1"/>
          <p:nvPr>
            <p:ph idx="1" type="body"/>
          </p:nvPr>
        </p:nvSpPr>
        <p:spPr>
          <a:xfrm>
            <a:off x="838200" y="963976"/>
            <a:ext cx="10515600" cy="145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s ="ABBB"</a:t>
            </a:r>
            <a:endParaRPr sz="9600"/>
          </a:p>
        </p:txBody>
      </p:sp>
      <p:sp>
        <p:nvSpPr>
          <p:cNvPr id="335" name="Google Shape;335;p3"/>
          <p:cNvSpPr/>
          <p:nvPr/>
        </p:nvSpPr>
        <p:spPr>
          <a:xfrm>
            <a:off x="3255943" y="210009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"/>
          <p:cNvSpPr/>
          <p:nvPr/>
        </p:nvSpPr>
        <p:spPr>
          <a:xfrm>
            <a:off x="4024833" y="210326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"/>
          <p:cNvSpPr txBox="1"/>
          <p:nvPr/>
        </p:nvSpPr>
        <p:spPr>
          <a:xfrm>
            <a:off x="992435" y="3525398"/>
            <a:ext cx="407532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"/>
          <p:cNvSpPr txBox="1"/>
          <p:nvPr>
            <p:ph type="title"/>
          </p:nvPr>
        </p:nvSpPr>
        <p:spPr>
          <a:xfrm>
            <a:off x="838200" y="80743"/>
            <a:ext cx="10515600" cy="811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 =2</a:t>
            </a:r>
            <a:endParaRPr/>
          </a:p>
        </p:txBody>
      </p:sp>
      <p:sp>
        <p:nvSpPr>
          <p:cNvPr id="343" name="Google Shape;343;p4"/>
          <p:cNvSpPr txBox="1"/>
          <p:nvPr>
            <p:ph idx="1" type="body"/>
          </p:nvPr>
        </p:nvSpPr>
        <p:spPr>
          <a:xfrm>
            <a:off x="838200" y="963976"/>
            <a:ext cx="10515600" cy="145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s ="ABBB"</a:t>
            </a:r>
            <a:endParaRPr sz="9600"/>
          </a:p>
        </p:txBody>
      </p:sp>
      <p:sp>
        <p:nvSpPr>
          <p:cNvPr id="344" name="Google Shape;344;p4"/>
          <p:cNvSpPr/>
          <p:nvPr/>
        </p:nvSpPr>
        <p:spPr>
          <a:xfrm>
            <a:off x="3950006" y="199638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4718896" y="199956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 txBox="1"/>
          <p:nvPr/>
        </p:nvSpPr>
        <p:spPr>
          <a:xfrm>
            <a:off x="959384" y="3453788"/>
            <a:ext cx="407532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"/>
          <p:cNvSpPr txBox="1"/>
          <p:nvPr>
            <p:ph type="title"/>
          </p:nvPr>
        </p:nvSpPr>
        <p:spPr>
          <a:xfrm>
            <a:off x="838200" y="80743"/>
            <a:ext cx="10515600" cy="811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 =2</a:t>
            </a:r>
            <a:endParaRPr/>
          </a:p>
        </p:txBody>
      </p:sp>
      <p:sp>
        <p:nvSpPr>
          <p:cNvPr id="352" name="Google Shape;352;p5"/>
          <p:cNvSpPr txBox="1"/>
          <p:nvPr>
            <p:ph idx="1" type="body"/>
          </p:nvPr>
        </p:nvSpPr>
        <p:spPr>
          <a:xfrm>
            <a:off x="838200" y="963976"/>
            <a:ext cx="10515600" cy="1457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s ="ABBB"</a:t>
            </a:r>
            <a:endParaRPr sz="9600"/>
          </a:p>
        </p:txBody>
      </p:sp>
      <p:sp>
        <p:nvSpPr>
          <p:cNvPr id="353" name="Google Shape;353;p5"/>
          <p:cNvSpPr/>
          <p:nvPr/>
        </p:nvSpPr>
        <p:spPr>
          <a:xfrm>
            <a:off x="4611018" y="1975280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5379908" y="1978456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"/>
          <p:cNvSpPr txBox="1"/>
          <p:nvPr/>
        </p:nvSpPr>
        <p:spPr>
          <a:xfrm>
            <a:off x="959384" y="3453788"/>
            <a:ext cx="407532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1" name="Google Shape;36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10" name="Google Shape;110;p9"/>
          <p:cNvSpPr/>
          <p:nvPr/>
        </p:nvSpPr>
        <p:spPr>
          <a:xfrm>
            <a:off x="2533879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3712685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Table[A,B,C]={2,1,0};Max[Table]=2;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strlen(ABA)- Max[Table] =3-2 &lt;=2;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Res=3;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19" name="Google Shape;119;p10"/>
          <p:cNvSpPr/>
          <p:nvPr/>
        </p:nvSpPr>
        <p:spPr>
          <a:xfrm>
            <a:off x="2533879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4318613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Table[A,B,C]={2,2,0};Max[Table]=2;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strlen(ABAB)- Max[Table] =4-2 &lt;=2;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Res=4;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28" name="Google Shape;128;p11"/>
          <p:cNvSpPr/>
          <p:nvPr/>
        </p:nvSpPr>
        <p:spPr>
          <a:xfrm>
            <a:off x="2533879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4880473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Table[A,B,C]={2,2,1};Max[Table]=2;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strlen(ABABC)- Max[Table] =5-2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Res=4;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37" name="Google Shape;137;p12"/>
          <p:cNvSpPr/>
          <p:nvPr/>
        </p:nvSpPr>
        <p:spPr>
          <a:xfrm>
            <a:off x="3172858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4880473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Table[A,B,C]={1,2,1};Max[Table]=2;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strlen(BABC)- Max[Table] =4-2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Res=4;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46" name="Google Shape;146;p13"/>
          <p:cNvSpPr/>
          <p:nvPr/>
        </p:nvSpPr>
        <p:spPr>
          <a:xfrm>
            <a:off x="3172858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5507517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Table[A,B,C]={1,2,2};Max[Table]=2;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strlen(BABCC)- Max[Table] =5-2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Res=4;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Extension 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838199" y="1355075"/>
            <a:ext cx="10982899" cy="17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s = "ABABCCBBCC", k = 2</a:t>
            </a:r>
            <a:endParaRPr sz="9600"/>
          </a:p>
        </p:txBody>
      </p:sp>
      <p:sp>
        <p:nvSpPr>
          <p:cNvPr id="155" name="Google Shape;155;p14"/>
          <p:cNvSpPr/>
          <p:nvPr/>
        </p:nvSpPr>
        <p:spPr>
          <a:xfrm>
            <a:off x="3668617" y="2319481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5507517" y="2319482"/>
            <a:ext cx="936433" cy="10290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838198" y="3910988"/>
            <a:ext cx="1079561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Table[A,B,C]={1,1,2};Max[Table]=2;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= strlen(ABCC)- Max[Table] =4-2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Res=4;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2023-09-03T02:03:34Z</dcterms:created>
  <dc:creator>NBD-RD-DennisLee李仲皓</dc:creator>
</cp:coreProperties>
</file>