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716A1-1467-D6B1-DB43-534D2B840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280E4-E0FE-6C95-8218-DBC2CD0A1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F39B6-37DB-7E00-8D25-44F3EB5A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D3D34-4A32-0F4E-0ACB-35989F56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FC50D-6105-26CE-53C5-D259348C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8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786E1-DB8F-D17E-FB70-E55222C0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DD04E-363A-F335-3311-350474C9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5EDD4-DB4C-1C52-B4DA-389BA45A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8BAFD-FE65-B7D3-0E3D-1EE6DA6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56FDD6-811F-F9B9-5A90-9DCCF7FB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8D211B-8178-E65D-9972-1BA2AAEB5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55E3B-62E3-CF6E-7425-2F4A09616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20BAD-F0AF-ACB1-B7DF-63BB67E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2ED60F-8647-35D3-B73A-434BA71D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9E6EF-E2B3-C288-2311-B2760E56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7D4BA-563A-25F9-85B2-4134B3C5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BD459-0B08-87BF-69ED-5C561CDA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003E9-A206-AB9F-D2F3-39E32FB0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CFC80-78F2-21B1-51AC-C35AB524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2FF78-424B-215D-2D66-F3E67D9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CC2-722D-C45F-FA87-A5CE681D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B3CF9C-A2C4-B607-E307-615CF6C1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F93E1D-DA6E-43E4-CF8A-0F889842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60B96-11DF-EE6D-1703-0465FB78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7C235-B7EB-86CB-C8D1-881E6EB7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92017-ADE6-BB25-2D09-C222984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578AD-18EC-7188-2961-D9496C9D3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6AD1B-355B-49D1-B4A0-0FEFD55F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B6C81C-9165-84B6-CF59-2F6595E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CCD7BB-98F7-85B7-E49F-9E0A3135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4615C5-F9C7-B02E-09E8-7453C1A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FE71F-C5C5-4142-5A03-EE78B97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80271-9CA2-DB2B-84D8-D8629385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F5B665-3CFE-C390-DFB4-47FED5B9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47662D-BFDF-6B34-EC49-F045391E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F34A2-0CEF-F948-B19F-B03308A2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565CAC-C929-B151-379B-34B57CC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63E5BE-EFA6-FB08-A3D8-3EA0E9BE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C6CEE0-FB9F-8D07-F3CB-92F683F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2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FBFB5-FA66-8C61-F0F8-D1219D7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F75BD4-3735-FF94-67A2-186DBAFB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9C726A-C930-A919-D66F-4058CBDB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80E8FB-259C-76E4-B898-2E9EE92C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603573-3B11-BFF6-9342-5F2784BD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A0022E-81F8-1879-100F-AB03136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3F21A-1577-7408-BB56-3466EEB2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4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C7DFB-158E-2B03-E2A1-AE82A2E1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9FA13-6E67-2CAD-2042-89AC97FA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A58C9B-03E1-0112-5CE8-680D354BD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1EF57-3C18-2199-55C5-12909E2B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220FEF-6DA0-8E80-2717-4A7610A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141C91-DA4F-6A11-3F6B-13DD939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F733B-1B58-4236-AB6B-5D3A952A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7471AD-AF45-7B55-289C-D758C493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815D7-07FA-863D-F0D4-31B2AEBC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D4A436-C893-F47D-D133-08B052E7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21C6CC-D2B0-6F80-61B3-A95A3980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42AF39-06D7-F9D8-A304-4A14BCBB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19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43B396-0D02-6051-2E1E-233E4559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7E37F5-E823-62CF-A1C5-37B1594C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455A54-EE59-01CB-4828-1517C8027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AD56-6BD5-445F-AED4-2CF1DD40E1BE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0FA67-6AB1-9E4B-A87C-D4850EA27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0C98A0-2169-86FF-6B20-77129E726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D9B9-430C-4505-99ED-65F631E40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6A6C6-7D5C-1039-AAD9-F8971A1E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414D4-5210-4C26-6926-454D5B564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9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Matchs</a:t>
            </a:r>
            <a:r>
              <a:rPr lang="en-US" altLang="zh-TW" dirty="0"/>
              <a:t>=24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8042563" y="283671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]={1100000000000000100…}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8201889" y="2660072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2485159" y="4391429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5815445" y="4472031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8908472" y="283974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8312727" y="285764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]={0100000000000000110…}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8513616" y="2639290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2692977" y="4391429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6059630" y="4472031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9178636" y="28606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85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8666018" y="283671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]={0000000000000000111…}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8866907" y="2618364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5815445" y="4473301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6257057" y="4472031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9531927" y="283974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0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9050482" y="283368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]={1000000000000000011…}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9251371" y="2615334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6002481" y="44527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2485159" y="4454627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9916391" y="283671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5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9382991" y="283368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]={1100000000000000010…}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9583880" y="2615334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6002481" y="44527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2746665" y="44527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10248900" y="283671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3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14390-CCEA-1C81-DC6B-C2FBBCF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0A8D8-6F9C-9336-023B-91EADB3C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000" dirty="0"/>
              <a:t>Input: s1 = “</a:t>
            </a:r>
            <a:r>
              <a:rPr lang="en-US" altLang="zh-TW" sz="6000" dirty="0" err="1"/>
              <a:t>abc</a:t>
            </a:r>
            <a:r>
              <a:rPr lang="en-US" altLang="zh-TW" sz="6000" dirty="0"/>
              <a:t>”, s2 = “</a:t>
            </a:r>
            <a:r>
              <a:rPr lang="en-US" altLang="zh-TW" sz="6000" dirty="0" err="1"/>
              <a:t>abxyzabc</a:t>
            </a:r>
            <a:r>
              <a:rPr lang="en-US" altLang="zh-TW" sz="6000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true</a:t>
            </a:r>
          </a:p>
          <a:p>
            <a:pPr marL="0" indent="0">
              <a:buNone/>
            </a:pPr>
            <a:r>
              <a:rPr lang="en-US" altLang="zh-TW" dirty="0"/>
              <a:t>Explanation: s2 contains one permutation of s1 (“</a:t>
            </a:r>
            <a:r>
              <a:rPr lang="en-US" altLang="zh-TW" dirty="0" err="1"/>
              <a:t>abc</a:t>
            </a:r>
            <a:r>
              <a:rPr lang="en-US" altLang="zh-TW" dirty="0"/>
              <a:t>”).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B7BB6146-452A-0EC6-316C-8A002B4C5BF9}"/>
              </a:ext>
            </a:extLst>
          </p:cNvPr>
          <p:cNvSpPr/>
          <p:nvPr/>
        </p:nvSpPr>
        <p:spPr>
          <a:xfrm>
            <a:off x="9382991" y="283368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6F05B7-E429-B474-FABE-69A79523CCAE}"/>
              </a:ext>
            </a:extLst>
          </p:cNvPr>
          <p:cNvSpPr txBox="1"/>
          <p:nvPr/>
        </p:nvSpPr>
        <p:spPr>
          <a:xfrm>
            <a:off x="838200" y="2982973"/>
            <a:ext cx="671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{</a:t>
            </a:r>
            <a:r>
              <a:rPr lang="en-US" altLang="zh-TW" sz="3200" dirty="0" err="1">
                <a:solidFill>
                  <a:srgbClr val="FF0000"/>
                </a:solidFill>
              </a:rPr>
              <a:t>abcdefghojklmnoprxyz</a:t>
            </a:r>
            <a:r>
              <a:rPr lang="en-US" altLang="zh-TW" sz="3200" dirty="0">
                <a:solidFill>
                  <a:srgbClr val="FF0000"/>
                </a:solidFill>
              </a:rPr>
              <a:t>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Table1[ ]={1110000000000000000…}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Table2[ ]={1110000000000000000…}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FBC6834-CC4B-AD2F-1129-5570BBA3030A}"/>
              </a:ext>
            </a:extLst>
          </p:cNvPr>
          <p:cNvCxnSpPr>
            <a:cxnSpLocks/>
          </p:cNvCxnSpPr>
          <p:nvPr/>
        </p:nvCxnSpPr>
        <p:spPr>
          <a:xfrm>
            <a:off x="9583880" y="2615334"/>
            <a:ext cx="107719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B847655-1288-D88D-F01B-B7E3AE4E6E72}"/>
              </a:ext>
            </a:extLst>
          </p:cNvPr>
          <p:cNvSpPr/>
          <p:nvPr/>
        </p:nvSpPr>
        <p:spPr>
          <a:xfrm>
            <a:off x="2490353" y="44527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CE96CB2E-C4BA-97C5-A8FD-C37F6E508A61}"/>
              </a:ext>
            </a:extLst>
          </p:cNvPr>
          <p:cNvSpPr/>
          <p:nvPr/>
        </p:nvSpPr>
        <p:spPr>
          <a:xfrm>
            <a:off x="2944092" y="4452774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14DBB4A-8662-7B40-8A02-8FA0D3359AA1}"/>
              </a:ext>
            </a:extLst>
          </p:cNvPr>
          <p:cNvSpPr/>
          <p:nvPr/>
        </p:nvSpPr>
        <p:spPr>
          <a:xfrm>
            <a:off x="10248900" y="2836718"/>
            <a:ext cx="561109" cy="5922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273</Words>
  <Application>Microsoft Office PowerPoint</Application>
  <PresentationFormat>寬螢幕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Matchs=24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1</cp:revision>
  <dcterms:created xsi:type="dcterms:W3CDTF">2023-09-04T02:27:23Z</dcterms:created>
  <dcterms:modified xsi:type="dcterms:W3CDTF">2023-09-05T02:37:39Z</dcterms:modified>
</cp:coreProperties>
</file>