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df067ab31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df067ab31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df067ab3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df067ab3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c696d00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c696d00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df067ab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df067ab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df067ab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df067ab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df067ab3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4df067ab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df067ab3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4df067ab3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df067ab3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4df067ab3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df067ab3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df067ab3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df067ab3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4df067ab3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df067ab3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df067ab3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4df067ab3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4df067ab3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4df067ab3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4df067ab3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4df067ab31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4df067ab3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4df067ab3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4df067ab3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4df067ab3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4df067ab3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4df067ab3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4df067ab3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4df067ab3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4df067ab3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df067ab31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df067ab31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df067ab3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df067ab3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df067ab31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df067ab31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df067ab31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df067ab31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df067ab3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df067ab3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df067ab31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df067ab31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df067ab31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df067ab31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eetcode.com/problems/construct-binary-tree-from-preorder-and-inorder-traversal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ighlight>
                  <a:srgbClr val="282828"/>
                </a:highlight>
                <a:hlinkClick r:id="rId3"/>
              </a:rPr>
              <a:t>105. Construct Binary Tree from Preorder and Inorder Traversal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[9,3,15,20,7]</a:t>
            </a:r>
            <a:endParaRPr sz="2700"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/>
          <p:nvPr/>
        </p:nvSpPr>
        <p:spPr>
          <a:xfrm>
            <a:off x="4083000" y="3218950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4200300" y="1256025"/>
            <a:ext cx="3717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3087500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7301775" y="1256025"/>
            <a:ext cx="371700" cy="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8200050" y="1256025"/>
            <a:ext cx="256200" cy="3819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 rot="10800000">
            <a:off x="8200053" y="1749176"/>
            <a:ext cx="451200" cy="24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Input: preorder = [3,9,20,15,7], inorder = [9,3,15,20,7]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100" y="18161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/>
          <p:nvPr/>
        </p:nvSpPr>
        <p:spPr>
          <a:xfrm>
            <a:off x="3355650" y="1816125"/>
            <a:ext cx="930300" cy="6024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2606525" y="2953200"/>
            <a:ext cx="2366100" cy="6024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1674250" y="4090275"/>
            <a:ext cx="3827700" cy="6024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2690250" y="2704575"/>
            <a:ext cx="579600" cy="11520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3450800" y="1741322"/>
            <a:ext cx="579600" cy="32241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4211350" y="1741325"/>
            <a:ext cx="1198200" cy="32241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[9,3,15,20,7]</a:t>
            </a:r>
            <a:endParaRPr sz="2700"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/>
          <p:nvPr/>
        </p:nvSpPr>
        <p:spPr>
          <a:xfrm>
            <a:off x="3463850" y="2067025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3087500" y="1256025"/>
            <a:ext cx="2988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3087500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6926775" y="163792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 inorder 3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[9,3,15,20,7]</a:t>
            </a:r>
            <a:endParaRPr sz="2700"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/>
          <p:nvPr/>
        </p:nvSpPr>
        <p:spPr>
          <a:xfrm>
            <a:off x="3463850" y="2067025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3087500" y="1256025"/>
            <a:ext cx="2988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6933750" y="1256025"/>
            <a:ext cx="298800" cy="99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7281400" y="2097800"/>
            <a:ext cx="487800" cy="195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 rot="10800000">
            <a:off x="6397100" y="2097800"/>
            <a:ext cx="487800" cy="195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 txBox="1"/>
          <p:nvPr/>
        </p:nvSpPr>
        <p:spPr>
          <a:xfrm>
            <a:off x="6397100" y="2293100"/>
            <a:ext cx="6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left</a:t>
            </a:r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7399775" y="2293100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right</a:t>
            </a:r>
            <a:endParaRPr/>
          </a:p>
        </p:txBody>
      </p:sp>
      <p:cxnSp>
        <p:nvCxnSpPr>
          <p:cNvPr id="235" name="Google Shape;235;p26"/>
          <p:cNvCxnSpPr>
            <a:stCxn id="229" idx="0"/>
            <a:endCxn id="230" idx="0"/>
          </p:cNvCxnSpPr>
          <p:nvPr/>
        </p:nvCxnSpPr>
        <p:spPr>
          <a:xfrm flipH="1" rot="-5400000">
            <a:off x="5159750" y="-666825"/>
            <a:ext cx="600" cy="3846300"/>
          </a:xfrm>
          <a:prstGeom prst="bentConnector3">
            <a:avLst>
              <a:gd fmla="val -13499583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6"/>
          <p:cNvSpPr txBox="1"/>
          <p:nvPr/>
        </p:nvSpPr>
        <p:spPr>
          <a:xfrm>
            <a:off x="3087500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6926775" y="163792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inser</a:t>
            </a:r>
            <a:r>
              <a:rPr lang="zh-TW"/>
              <a:t> subtree 2</a:t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[9,3,15,20,7]</a:t>
            </a:r>
            <a:endParaRPr sz="2700"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7"/>
          <p:cNvSpPr/>
          <p:nvPr/>
        </p:nvSpPr>
        <p:spPr>
          <a:xfrm>
            <a:off x="3463850" y="2067025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3087500" y="1256025"/>
            <a:ext cx="2988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6933750" y="1256025"/>
            <a:ext cx="298800" cy="99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7281400" y="2097800"/>
            <a:ext cx="487800" cy="195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 rot="10800000">
            <a:off x="6397100" y="2097800"/>
            <a:ext cx="487800" cy="195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 txBox="1"/>
          <p:nvPr/>
        </p:nvSpPr>
        <p:spPr>
          <a:xfrm>
            <a:off x="6397100" y="2293100"/>
            <a:ext cx="6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left</a:t>
            </a:r>
            <a:endParaRPr/>
          </a:p>
        </p:txBody>
      </p:sp>
      <p:sp>
        <p:nvSpPr>
          <p:cNvPr id="251" name="Google Shape;251;p27"/>
          <p:cNvSpPr txBox="1"/>
          <p:nvPr/>
        </p:nvSpPr>
        <p:spPr>
          <a:xfrm>
            <a:off x="7399775" y="2293100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right</a:t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3386300" y="1227200"/>
            <a:ext cx="7326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6667950" y="1241625"/>
            <a:ext cx="2658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2653700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3997875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3463850" y="771800"/>
            <a:ext cx="536700" cy="45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 txBox="1"/>
          <p:nvPr/>
        </p:nvSpPr>
        <p:spPr>
          <a:xfrm>
            <a:off x="3386300" y="1661513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6651450" y="1637900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59" name="Google Shape;259;p27"/>
          <p:cNvSpPr txBox="1"/>
          <p:nvPr/>
        </p:nvSpPr>
        <p:spPr>
          <a:xfrm>
            <a:off x="6926775" y="163792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6884888" y="1876225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 inorder 9</a:t>
            </a:r>
            <a:endParaRPr/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[9,3,15,20,7]</a:t>
            </a:r>
            <a:endParaRPr sz="2700"/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/>
          <p:nvPr/>
        </p:nvSpPr>
        <p:spPr>
          <a:xfrm>
            <a:off x="3463850" y="2067025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3087500" y="1256025"/>
            <a:ext cx="2988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6933750" y="1256025"/>
            <a:ext cx="298800" cy="42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3386300" y="1227200"/>
            <a:ext cx="7326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6667950" y="1241625"/>
            <a:ext cx="2658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2653700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3997875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 txBox="1"/>
          <p:nvPr/>
        </p:nvSpPr>
        <p:spPr>
          <a:xfrm>
            <a:off x="3771350" y="1661500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76" name="Google Shape;276;p28"/>
          <p:cNvSpPr txBox="1"/>
          <p:nvPr/>
        </p:nvSpPr>
        <p:spPr>
          <a:xfrm>
            <a:off x="7815350" y="15987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77" name="Google Shape;277;p28"/>
          <p:cNvSpPr txBox="1"/>
          <p:nvPr/>
        </p:nvSpPr>
        <p:spPr>
          <a:xfrm>
            <a:off x="6933750" y="1661500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 inorder 20</a:t>
            </a:r>
            <a:endParaRPr/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[9,3,15,20,7]</a:t>
            </a:r>
            <a:endParaRPr sz="2700"/>
          </a:p>
        </p:txBody>
      </p:sp>
      <p:pic>
        <p:nvPicPr>
          <p:cNvPr id="284" name="Google Shape;2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9"/>
          <p:cNvSpPr/>
          <p:nvPr/>
        </p:nvSpPr>
        <p:spPr>
          <a:xfrm>
            <a:off x="3463850" y="2067025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3087500" y="1256025"/>
            <a:ext cx="2988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6933750" y="1256025"/>
            <a:ext cx="298800" cy="42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3386300" y="1227200"/>
            <a:ext cx="7326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6667950" y="1241625"/>
            <a:ext cx="2658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2653700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>
            <a:off x="3997875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/>
          <p:nvPr/>
        </p:nvSpPr>
        <p:spPr>
          <a:xfrm>
            <a:off x="7720375" y="1234275"/>
            <a:ext cx="441000" cy="10167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/>
          <p:nvPr/>
        </p:nvSpPr>
        <p:spPr>
          <a:xfrm>
            <a:off x="4156900" y="1219850"/>
            <a:ext cx="732600" cy="425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/>
          <p:nvPr/>
        </p:nvSpPr>
        <p:spPr>
          <a:xfrm>
            <a:off x="8167063" y="2055625"/>
            <a:ext cx="487800" cy="195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 rot="10800000">
            <a:off x="7282763" y="2055625"/>
            <a:ext cx="487800" cy="195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7282763" y="2250925"/>
            <a:ext cx="6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left</a:t>
            </a:r>
            <a:endParaRPr/>
          </a:p>
        </p:txBody>
      </p:sp>
      <p:sp>
        <p:nvSpPr>
          <p:cNvPr id="297" name="Google Shape;297;p29"/>
          <p:cNvSpPr txBox="1"/>
          <p:nvPr/>
        </p:nvSpPr>
        <p:spPr>
          <a:xfrm>
            <a:off x="8285438" y="2250925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right</a:t>
            </a:r>
            <a:endParaRPr/>
          </a:p>
        </p:txBody>
      </p:sp>
      <p:sp>
        <p:nvSpPr>
          <p:cNvPr id="298" name="Google Shape;298;p29"/>
          <p:cNvSpPr txBox="1"/>
          <p:nvPr/>
        </p:nvSpPr>
        <p:spPr>
          <a:xfrm>
            <a:off x="4273200" y="1665188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7377275" y="1591800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00" name="Google Shape;300;p29"/>
          <p:cNvSpPr txBox="1"/>
          <p:nvPr/>
        </p:nvSpPr>
        <p:spPr>
          <a:xfrm>
            <a:off x="7770575" y="1591788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7770563" y="1850775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 inorder 20</a:t>
            </a:r>
            <a:endParaRPr/>
          </a:p>
        </p:txBody>
      </p:sp>
      <p:sp>
        <p:nvSpPr>
          <p:cNvPr id="307" name="Google Shape;307;p30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[9,3,15,20,7]</a:t>
            </a:r>
            <a:endParaRPr sz="2700"/>
          </a:p>
        </p:txBody>
      </p:sp>
      <p:pic>
        <p:nvPicPr>
          <p:cNvPr id="308" name="Google Shape;3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0"/>
          <p:cNvSpPr/>
          <p:nvPr/>
        </p:nvSpPr>
        <p:spPr>
          <a:xfrm>
            <a:off x="3463850" y="2067025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3087500" y="1256025"/>
            <a:ext cx="2988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6933750" y="1256025"/>
            <a:ext cx="298800" cy="42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3386300" y="1227200"/>
            <a:ext cx="7326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6667950" y="1241625"/>
            <a:ext cx="2658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2653700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3997875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7720375" y="1234275"/>
            <a:ext cx="441000" cy="10167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4156900" y="1219850"/>
            <a:ext cx="732600" cy="425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8167063" y="2055625"/>
            <a:ext cx="487800" cy="195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 rot="10800000">
            <a:off x="7282763" y="2055625"/>
            <a:ext cx="487800" cy="195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"/>
          <p:cNvSpPr txBox="1"/>
          <p:nvPr/>
        </p:nvSpPr>
        <p:spPr>
          <a:xfrm>
            <a:off x="7282763" y="2250925"/>
            <a:ext cx="6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left</a:t>
            </a:r>
            <a:endParaRPr/>
          </a:p>
        </p:txBody>
      </p:sp>
      <p:sp>
        <p:nvSpPr>
          <p:cNvPr id="321" name="Google Shape;321;p30"/>
          <p:cNvSpPr txBox="1"/>
          <p:nvPr/>
        </p:nvSpPr>
        <p:spPr>
          <a:xfrm>
            <a:off x="8285438" y="2250925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right</a:t>
            </a: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4641675" y="1665188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323" name="Google Shape;323;p30"/>
          <p:cNvSpPr txBox="1"/>
          <p:nvPr/>
        </p:nvSpPr>
        <p:spPr>
          <a:xfrm>
            <a:off x="8167075" y="1591800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324" name="Google Shape;324;p30"/>
          <p:cNvSpPr txBox="1"/>
          <p:nvPr/>
        </p:nvSpPr>
        <p:spPr>
          <a:xfrm>
            <a:off x="7770563" y="1850775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[9,3,15,20,7]</a:t>
            </a:r>
            <a:endParaRPr sz="27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3463850" y="2067025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087500" y="1256025"/>
            <a:ext cx="2988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087500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627963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627975" y="1256025"/>
            <a:ext cx="1828200" cy="3819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8456175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 inorder 9</a:t>
            </a:r>
            <a:endParaRPr/>
          </a:p>
        </p:txBody>
      </p:sp>
      <p:sp>
        <p:nvSpPr>
          <p:cNvPr id="336" name="Google Shape;336;p32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</a:t>
            </a:r>
            <a:r>
              <a:rPr lang="zh-TW" sz="2700"/>
              <a:t>15,</a:t>
            </a:r>
            <a:r>
              <a:rPr lang="zh-TW" sz="2700"/>
              <a:t>9,3,20,7]</a:t>
            </a:r>
            <a:endParaRPr sz="2700"/>
          </a:p>
        </p:txBody>
      </p:sp>
      <p:pic>
        <p:nvPicPr>
          <p:cNvPr id="337" name="Google Shape;3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2"/>
          <p:cNvSpPr/>
          <p:nvPr/>
        </p:nvSpPr>
        <p:spPr>
          <a:xfrm>
            <a:off x="3463850" y="2067025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3087500" y="1256025"/>
            <a:ext cx="2988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7414650" y="1234275"/>
            <a:ext cx="298800" cy="42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3386300" y="1227200"/>
            <a:ext cx="7326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7148850" y="1241625"/>
            <a:ext cx="2658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2653700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3997875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32"/>
          <p:cNvCxnSpPr/>
          <p:nvPr/>
        </p:nvCxnSpPr>
        <p:spPr>
          <a:xfrm flipH="1">
            <a:off x="2362725" y="3742625"/>
            <a:ext cx="487800" cy="6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2"/>
          <p:cNvSpPr/>
          <p:nvPr/>
        </p:nvSpPr>
        <p:spPr>
          <a:xfrm>
            <a:off x="1937525" y="4321100"/>
            <a:ext cx="634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15</a:t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3247800" y="3868075"/>
            <a:ext cx="1073400" cy="11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 txBox="1"/>
          <p:nvPr/>
        </p:nvSpPr>
        <p:spPr>
          <a:xfrm>
            <a:off x="3087500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49" name="Google Shape;349;p32"/>
          <p:cNvSpPr txBox="1"/>
          <p:nvPr/>
        </p:nvSpPr>
        <p:spPr>
          <a:xfrm>
            <a:off x="7414650" y="163792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 inorder 9</a:t>
            </a:r>
            <a:endParaRPr/>
          </a:p>
        </p:txBody>
      </p:sp>
      <p:sp>
        <p:nvSpPr>
          <p:cNvPr id="355" name="Google Shape;355;p33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[15,9,3,20,7]</a:t>
            </a:r>
            <a:endParaRPr sz="2700"/>
          </a:p>
        </p:txBody>
      </p:sp>
      <p:pic>
        <p:nvPicPr>
          <p:cNvPr id="356" name="Google Shape;3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3"/>
          <p:cNvSpPr/>
          <p:nvPr/>
        </p:nvSpPr>
        <p:spPr>
          <a:xfrm>
            <a:off x="3463850" y="2067025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3087500" y="1256025"/>
            <a:ext cx="2988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7414650" y="1234275"/>
            <a:ext cx="298800" cy="115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60" name="Google Shape;360;p33"/>
          <p:cNvSpPr/>
          <p:nvPr/>
        </p:nvSpPr>
        <p:spPr>
          <a:xfrm>
            <a:off x="3386300" y="1227200"/>
            <a:ext cx="7326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7148850" y="1241625"/>
            <a:ext cx="2658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2653700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3997875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33"/>
          <p:cNvCxnSpPr/>
          <p:nvPr/>
        </p:nvCxnSpPr>
        <p:spPr>
          <a:xfrm flipH="1">
            <a:off x="2362725" y="3742625"/>
            <a:ext cx="487800" cy="6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33"/>
          <p:cNvSpPr/>
          <p:nvPr/>
        </p:nvSpPr>
        <p:spPr>
          <a:xfrm>
            <a:off x="1937525" y="4321100"/>
            <a:ext cx="634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15</a:t>
            </a:r>
            <a:endParaRPr/>
          </a:p>
        </p:txBody>
      </p:sp>
      <p:sp>
        <p:nvSpPr>
          <p:cNvPr id="366" name="Google Shape;366;p33"/>
          <p:cNvSpPr/>
          <p:nvPr/>
        </p:nvSpPr>
        <p:spPr>
          <a:xfrm>
            <a:off x="3247800" y="3868075"/>
            <a:ext cx="1073400" cy="11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"/>
          <p:cNvSpPr txBox="1"/>
          <p:nvPr/>
        </p:nvSpPr>
        <p:spPr>
          <a:xfrm>
            <a:off x="3386300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68" name="Google Shape;368;p33"/>
          <p:cNvSpPr txBox="1"/>
          <p:nvPr/>
        </p:nvSpPr>
        <p:spPr>
          <a:xfrm>
            <a:off x="7132350" y="163792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69" name="Google Shape;369;p33"/>
          <p:cNvSpPr txBox="1"/>
          <p:nvPr/>
        </p:nvSpPr>
        <p:spPr>
          <a:xfrm>
            <a:off x="7359363" y="1984275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</a:t>
            </a:r>
            <a:endParaRPr/>
          </a:p>
        </p:txBody>
      </p:sp>
      <p:sp>
        <p:nvSpPr>
          <p:cNvPr id="370" name="Google Shape;370;p33"/>
          <p:cNvSpPr/>
          <p:nvPr/>
        </p:nvSpPr>
        <p:spPr>
          <a:xfrm>
            <a:off x="6955150" y="2140575"/>
            <a:ext cx="369900" cy="243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3"/>
          <p:cNvSpPr/>
          <p:nvPr/>
        </p:nvSpPr>
        <p:spPr>
          <a:xfrm rot="10800000">
            <a:off x="7803050" y="2140575"/>
            <a:ext cx="369900" cy="243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 inorder 9</a:t>
            </a:r>
            <a:endParaRPr/>
          </a:p>
        </p:txBody>
      </p:sp>
      <p:sp>
        <p:nvSpPr>
          <p:cNvPr id="377" name="Google Shape;377;p34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[15,9,3,20,7]</a:t>
            </a:r>
            <a:endParaRPr sz="2700"/>
          </a:p>
        </p:txBody>
      </p:sp>
      <p:pic>
        <p:nvPicPr>
          <p:cNvPr id="378" name="Google Shape;3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4"/>
          <p:cNvSpPr/>
          <p:nvPr/>
        </p:nvSpPr>
        <p:spPr>
          <a:xfrm>
            <a:off x="3463850" y="2067025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4"/>
          <p:cNvSpPr/>
          <p:nvPr/>
        </p:nvSpPr>
        <p:spPr>
          <a:xfrm>
            <a:off x="3087500" y="1256025"/>
            <a:ext cx="2988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4"/>
          <p:cNvSpPr/>
          <p:nvPr/>
        </p:nvSpPr>
        <p:spPr>
          <a:xfrm>
            <a:off x="7414650" y="1234275"/>
            <a:ext cx="298800" cy="115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82" name="Google Shape;382;p34"/>
          <p:cNvSpPr/>
          <p:nvPr/>
        </p:nvSpPr>
        <p:spPr>
          <a:xfrm>
            <a:off x="3386300" y="1227200"/>
            <a:ext cx="7326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4"/>
          <p:cNvSpPr/>
          <p:nvPr/>
        </p:nvSpPr>
        <p:spPr>
          <a:xfrm>
            <a:off x="7148850" y="1241625"/>
            <a:ext cx="2658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4"/>
          <p:cNvSpPr/>
          <p:nvPr/>
        </p:nvSpPr>
        <p:spPr>
          <a:xfrm>
            <a:off x="2653700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4"/>
          <p:cNvSpPr/>
          <p:nvPr/>
        </p:nvSpPr>
        <p:spPr>
          <a:xfrm>
            <a:off x="3997875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34"/>
          <p:cNvCxnSpPr/>
          <p:nvPr/>
        </p:nvCxnSpPr>
        <p:spPr>
          <a:xfrm flipH="1">
            <a:off x="2362725" y="3742625"/>
            <a:ext cx="487800" cy="6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34"/>
          <p:cNvSpPr/>
          <p:nvPr/>
        </p:nvSpPr>
        <p:spPr>
          <a:xfrm>
            <a:off x="1937525" y="4321100"/>
            <a:ext cx="634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15</a:t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3247800" y="3868075"/>
            <a:ext cx="1073400" cy="11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"/>
          <p:cNvSpPr txBox="1"/>
          <p:nvPr/>
        </p:nvSpPr>
        <p:spPr>
          <a:xfrm>
            <a:off x="3386300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90" name="Google Shape;390;p34"/>
          <p:cNvSpPr txBox="1"/>
          <p:nvPr/>
        </p:nvSpPr>
        <p:spPr>
          <a:xfrm>
            <a:off x="7132350" y="163792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91" name="Google Shape;391;p34"/>
          <p:cNvSpPr txBox="1"/>
          <p:nvPr/>
        </p:nvSpPr>
        <p:spPr>
          <a:xfrm>
            <a:off x="7359363" y="1984275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</a:t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>
            <a:off x="6955150" y="2140575"/>
            <a:ext cx="369900" cy="243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 rot="10800000">
            <a:off x="7803050" y="2140575"/>
            <a:ext cx="369900" cy="243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 inorder 9</a:t>
            </a:r>
            <a:endParaRPr/>
          </a:p>
        </p:txBody>
      </p:sp>
      <p:sp>
        <p:nvSpPr>
          <p:cNvPr id="399" name="Google Shape;399;p35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[15,9,3,20,7]</a:t>
            </a:r>
            <a:endParaRPr sz="2700"/>
          </a:p>
        </p:txBody>
      </p:sp>
      <p:pic>
        <p:nvPicPr>
          <p:cNvPr id="400" name="Google Shape;4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5"/>
          <p:cNvSpPr/>
          <p:nvPr/>
        </p:nvSpPr>
        <p:spPr>
          <a:xfrm>
            <a:off x="3463850" y="2067025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5"/>
          <p:cNvSpPr/>
          <p:nvPr/>
        </p:nvSpPr>
        <p:spPr>
          <a:xfrm>
            <a:off x="3087500" y="1256025"/>
            <a:ext cx="2988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"/>
          <p:cNvSpPr/>
          <p:nvPr/>
        </p:nvSpPr>
        <p:spPr>
          <a:xfrm>
            <a:off x="7414650" y="1234275"/>
            <a:ext cx="298800" cy="115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04" name="Google Shape;404;p35"/>
          <p:cNvSpPr/>
          <p:nvPr/>
        </p:nvSpPr>
        <p:spPr>
          <a:xfrm>
            <a:off x="3386300" y="1227200"/>
            <a:ext cx="7326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5"/>
          <p:cNvSpPr/>
          <p:nvPr/>
        </p:nvSpPr>
        <p:spPr>
          <a:xfrm>
            <a:off x="7713450" y="1227200"/>
            <a:ext cx="4596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5"/>
          <p:cNvSpPr/>
          <p:nvPr/>
        </p:nvSpPr>
        <p:spPr>
          <a:xfrm>
            <a:off x="2653700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5"/>
          <p:cNvSpPr/>
          <p:nvPr/>
        </p:nvSpPr>
        <p:spPr>
          <a:xfrm>
            <a:off x="3997875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" name="Google Shape;408;p35"/>
          <p:cNvCxnSpPr/>
          <p:nvPr/>
        </p:nvCxnSpPr>
        <p:spPr>
          <a:xfrm flipH="1">
            <a:off x="2362725" y="3742625"/>
            <a:ext cx="487800" cy="6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35"/>
          <p:cNvSpPr/>
          <p:nvPr/>
        </p:nvSpPr>
        <p:spPr>
          <a:xfrm>
            <a:off x="1937525" y="4321100"/>
            <a:ext cx="634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15</a:t>
            </a:r>
            <a:endParaRPr/>
          </a:p>
        </p:txBody>
      </p:sp>
      <p:sp>
        <p:nvSpPr>
          <p:cNvPr id="410" name="Google Shape;410;p35"/>
          <p:cNvSpPr/>
          <p:nvPr/>
        </p:nvSpPr>
        <p:spPr>
          <a:xfrm>
            <a:off x="3247800" y="3868075"/>
            <a:ext cx="1073400" cy="11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5"/>
          <p:cNvSpPr txBox="1"/>
          <p:nvPr/>
        </p:nvSpPr>
        <p:spPr>
          <a:xfrm>
            <a:off x="3771350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12" name="Google Shape;412;p35"/>
          <p:cNvSpPr txBox="1"/>
          <p:nvPr/>
        </p:nvSpPr>
        <p:spPr>
          <a:xfrm>
            <a:off x="7793850" y="163792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413" name="Google Shape;413;p35"/>
          <p:cNvSpPr txBox="1"/>
          <p:nvPr/>
        </p:nvSpPr>
        <p:spPr>
          <a:xfrm>
            <a:off x="7359363" y="1984275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</a:t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6955150" y="2140575"/>
            <a:ext cx="369900" cy="243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 rot="10800000">
            <a:off x="7803050" y="2140575"/>
            <a:ext cx="369900" cy="243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 inorder 9</a:t>
            </a:r>
            <a:endParaRPr/>
          </a:p>
        </p:txBody>
      </p:sp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[15,9,3,20,7]</a:t>
            </a:r>
            <a:endParaRPr sz="2700"/>
          </a:p>
        </p:txBody>
      </p:sp>
      <p:pic>
        <p:nvPicPr>
          <p:cNvPr id="422" name="Google Shape;4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6"/>
          <p:cNvSpPr/>
          <p:nvPr/>
        </p:nvSpPr>
        <p:spPr>
          <a:xfrm>
            <a:off x="3463850" y="2067025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6"/>
          <p:cNvSpPr/>
          <p:nvPr/>
        </p:nvSpPr>
        <p:spPr>
          <a:xfrm>
            <a:off x="3087500" y="1256025"/>
            <a:ext cx="2988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6"/>
          <p:cNvSpPr/>
          <p:nvPr/>
        </p:nvSpPr>
        <p:spPr>
          <a:xfrm>
            <a:off x="7107975" y="1253775"/>
            <a:ext cx="298800" cy="115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3386300" y="1227200"/>
            <a:ext cx="7326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6673500" y="1241625"/>
            <a:ext cx="4596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2653700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"/>
          <p:cNvSpPr/>
          <p:nvPr/>
        </p:nvSpPr>
        <p:spPr>
          <a:xfrm>
            <a:off x="3997875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0" name="Google Shape;430;p36"/>
          <p:cNvCxnSpPr/>
          <p:nvPr/>
        </p:nvCxnSpPr>
        <p:spPr>
          <a:xfrm flipH="1">
            <a:off x="2362725" y="3742625"/>
            <a:ext cx="487800" cy="6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36"/>
          <p:cNvSpPr/>
          <p:nvPr/>
        </p:nvSpPr>
        <p:spPr>
          <a:xfrm>
            <a:off x="1937525" y="4321100"/>
            <a:ext cx="634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15</a:t>
            </a:r>
            <a:endParaRPr/>
          </a:p>
        </p:txBody>
      </p:sp>
      <p:sp>
        <p:nvSpPr>
          <p:cNvPr id="432" name="Google Shape;432;p36"/>
          <p:cNvSpPr/>
          <p:nvPr/>
        </p:nvSpPr>
        <p:spPr>
          <a:xfrm>
            <a:off x="3247800" y="3868075"/>
            <a:ext cx="1073400" cy="11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6"/>
          <p:cNvSpPr txBox="1"/>
          <p:nvPr/>
        </p:nvSpPr>
        <p:spPr>
          <a:xfrm>
            <a:off x="4273200" y="163792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434" name="Google Shape;434;p36"/>
          <p:cNvSpPr txBox="1"/>
          <p:nvPr/>
        </p:nvSpPr>
        <p:spPr>
          <a:xfrm>
            <a:off x="6684025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35" name="Google Shape;435;p36"/>
          <p:cNvSpPr txBox="1"/>
          <p:nvPr/>
        </p:nvSpPr>
        <p:spPr>
          <a:xfrm>
            <a:off x="7052688" y="2003775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</a:t>
            </a: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6648475" y="2160075"/>
            <a:ext cx="369900" cy="243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6"/>
          <p:cNvSpPr/>
          <p:nvPr/>
        </p:nvSpPr>
        <p:spPr>
          <a:xfrm rot="10800000">
            <a:off x="7496375" y="2160075"/>
            <a:ext cx="369900" cy="243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 inorder 9</a:t>
            </a:r>
            <a:endParaRPr/>
          </a:p>
        </p:txBody>
      </p:sp>
      <p:sp>
        <p:nvSpPr>
          <p:cNvPr id="443" name="Google Shape;443;p37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[15,9,3,20,7]</a:t>
            </a:r>
            <a:endParaRPr sz="2700"/>
          </a:p>
        </p:txBody>
      </p:sp>
      <p:pic>
        <p:nvPicPr>
          <p:cNvPr id="444" name="Google Shape;4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7"/>
          <p:cNvSpPr/>
          <p:nvPr/>
        </p:nvSpPr>
        <p:spPr>
          <a:xfrm>
            <a:off x="3463850" y="2067025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"/>
          <p:cNvSpPr/>
          <p:nvPr/>
        </p:nvSpPr>
        <p:spPr>
          <a:xfrm>
            <a:off x="3087500" y="1256025"/>
            <a:ext cx="2988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7"/>
          <p:cNvSpPr/>
          <p:nvPr/>
        </p:nvSpPr>
        <p:spPr>
          <a:xfrm>
            <a:off x="7107975" y="1253775"/>
            <a:ext cx="298800" cy="115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48" name="Google Shape;448;p37"/>
          <p:cNvSpPr/>
          <p:nvPr/>
        </p:nvSpPr>
        <p:spPr>
          <a:xfrm>
            <a:off x="3386300" y="1227200"/>
            <a:ext cx="7326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"/>
          <p:cNvSpPr/>
          <p:nvPr/>
        </p:nvSpPr>
        <p:spPr>
          <a:xfrm>
            <a:off x="7406775" y="1241625"/>
            <a:ext cx="2523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7"/>
          <p:cNvSpPr/>
          <p:nvPr/>
        </p:nvSpPr>
        <p:spPr>
          <a:xfrm>
            <a:off x="2653700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7"/>
          <p:cNvSpPr/>
          <p:nvPr/>
        </p:nvSpPr>
        <p:spPr>
          <a:xfrm>
            <a:off x="3997875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2" name="Google Shape;452;p37"/>
          <p:cNvCxnSpPr/>
          <p:nvPr/>
        </p:nvCxnSpPr>
        <p:spPr>
          <a:xfrm flipH="1">
            <a:off x="2362725" y="3742625"/>
            <a:ext cx="487800" cy="6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37"/>
          <p:cNvSpPr/>
          <p:nvPr/>
        </p:nvSpPr>
        <p:spPr>
          <a:xfrm>
            <a:off x="1937525" y="4321100"/>
            <a:ext cx="634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15</a:t>
            </a:r>
            <a:endParaRPr/>
          </a:p>
        </p:txBody>
      </p:sp>
      <p:sp>
        <p:nvSpPr>
          <p:cNvPr id="454" name="Google Shape;454;p37"/>
          <p:cNvSpPr/>
          <p:nvPr/>
        </p:nvSpPr>
        <p:spPr>
          <a:xfrm>
            <a:off x="3247800" y="3868075"/>
            <a:ext cx="1073400" cy="11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7"/>
          <p:cNvSpPr txBox="1"/>
          <p:nvPr/>
        </p:nvSpPr>
        <p:spPr>
          <a:xfrm>
            <a:off x="4620900" y="163792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56" name="Google Shape;456;p37"/>
          <p:cNvSpPr txBox="1"/>
          <p:nvPr/>
        </p:nvSpPr>
        <p:spPr>
          <a:xfrm>
            <a:off x="6684025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57" name="Google Shape;457;p37"/>
          <p:cNvSpPr txBox="1"/>
          <p:nvPr/>
        </p:nvSpPr>
        <p:spPr>
          <a:xfrm>
            <a:off x="7052688" y="2003775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</a:t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6648475" y="2160075"/>
            <a:ext cx="369900" cy="243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 rot="10800000">
            <a:off x="7496375" y="2160075"/>
            <a:ext cx="369900" cy="243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 inorder 9</a:t>
            </a:r>
            <a:endParaRPr/>
          </a:p>
        </p:txBody>
      </p:sp>
      <p:sp>
        <p:nvSpPr>
          <p:cNvPr id="465" name="Google Shape;465;p38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[15,9,3,20,7]</a:t>
            </a:r>
            <a:endParaRPr sz="2700"/>
          </a:p>
        </p:txBody>
      </p:sp>
      <p:pic>
        <p:nvPicPr>
          <p:cNvPr id="466" name="Google Shape;4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8"/>
          <p:cNvSpPr/>
          <p:nvPr/>
        </p:nvSpPr>
        <p:spPr>
          <a:xfrm>
            <a:off x="3463850" y="2067025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8"/>
          <p:cNvSpPr/>
          <p:nvPr/>
        </p:nvSpPr>
        <p:spPr>
          <a:xfrm>
            <a:off x="3087500" y="1256025"/>
            <a:ext cx="2988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8"/>
          <p:cNvSpPr/>
          <p:nvPr/>
        </p:nvSpPr>
        <p:spPr>
          <a:xfrm>
            <a:off x="7706450" y="1253775"/>
            <a:ext cx="443700" cy="115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70" name="Google Shape;470;p38"/>
          <p:cNvSpPr/>
          <p:nvPr/>
        </p:nvSpPr>
        <p:spPr>
          <a:xfrm>
            <a:off x="3386300" y="1227200"/>
            <a:ext cx="7326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8"/>
          <p:cNvSpPr/>
          <p:nvPr/>
        </p:nvSpPr>
        <p:spPr>
          <a:xfrm>
            <a:off x="7406775" y="1241625"/>
            <a:ext cx="252300" cy="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8"/>
          <p:cNvSpPr/>
          <p:nvPr/>
        </p:nvSpPr>
        <p:spPr>
          <a:xfrm>
            <a:off x="2653700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8"/>
          <p:cNvSpPr/>
          <p:nvPr/>
        </p:nvSpPr>
        <p:spPr>
          <a:xfrm>
            <a:off x="3997875" y="3149875"/>
            <a:ext cx="732600" cy="669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4" name="Google Shape;474;p38"/>
          <p:cNvCxnSpPr/>
          <p:nvPr/>
        </p:nvCxnSpPr>
        <p:spPr>
          <a:xfrm flipH="1">
            <a:off x="2362725" y="3742625"/>
            <a:ext cx="487800" cy="6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38"/>
          <p:cNvSpPr/>
          <p:nvPr/>
        </p:nvSpPr>
        <p:spPr>
          <a:xfrm>
            <a:off x="1937525" y="4321100"/>
            <a:ext cx="634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15</a:t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>
            <a:off x="3247800" y="3868075"/>
            <a:ext cx="1073400" cy="11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8"/>
          <p:cNvSpPr txBox="1"/>
          <p:nvPr/>
        </p:nvSpPr>
        <p:spPr>
          <a:xfrm>
            <a:off x="4600775" y="163792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78" name="Google Shape;478;p38"/>
          <p:cNvSpPr txBox="1"/>
          <p:nvPr/>
        </p:nvSpPr>
        <p:spPr>
          <a:xfrm>
            <a:off x="8150125" y="163792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79" name="Google Shape;479;p38"/>
          <p:cNvSpPr txBox="1"/>
          <p:nvPr/>
        </p:nvSpPr>
        <p:spPr>
          <a:xfrm>
            <a:off x="7706438" y="2003775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</a:t>
            </a:r>
            <a:endParaRPr/>
          </a:p>
        </p:txBody>
      </p:sp>
      <p:sp>
        <p:nvSpPr>
          <p:cNvPr id="480" name="Google Shape;480;p38"/>
          <p:cNvSpPr/>
          <p:nvPr/>
        </p:nvSpPr>
        <p:spPr>
          <a:xfrm>
            <a:off x="7302225" y="2160075"/>
            <a:ext cx="369900" cy="243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8"/>
          <p:cNvSpPr/>
          <p:nvPr/>
        </p:nvSpPr>
        <p:spPr>
          <a:xfrm rot="10800000">
            <a:off x="8150125" y="2160075"/>
            <a:ext cx="369900" cy="243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[9,3,15,20,7]</a:t>
            </a:r>
            <a:endParaRPr sz="27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2708375" y="3218950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386300" y="1256025"/>
            <a:ext cx="2988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087500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627975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627975" y="1256025"/>
            <a:ext cx="298800" cy="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7225575" y="1256025"/>
            <a:ext cx="1230600" cy="3819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926775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7225575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8456175" y="1735250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[9,3,15,20,7]</a:t>
            </a:r>
            <a:endParaRPr sz="27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4065950" y="3218950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692850" y="1256025"/>
            <a:ext cx="4368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3087500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6627975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7350575" y="1256025"/>
            <a:ext cx="298800" cy="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8157375" y="1256025"/>
            <a:ext cx="298800" cy="3819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926775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7225575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8456175" y="1735250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7823175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overtime</a:t>
            </a:r>
            <a:endParaRPr/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[9,3,15,20,7]</a:t>
            </a:r>
            <a:endParaRPr sz="27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3463850" y="2067025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3087500" y="1256025"/>
            <a:ext cx="2988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3087500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6926775" y="163792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6627975" y="1256025"/>
            <a:ext cx="298800" cy="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225575" y="1256025"/>
            <a:ext cx="1230600" cy="3819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[9,3,15,20,7]</a:t>
            </a:r>
            <a:endParaRPr sz="27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3463850" y="2067025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3346875" y="1256025"/>
            <a:ext cx="2988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3087500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6926775" y="163792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6627975" y="1256025"/>
            <a:ext cx="298800" cy="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7225575" y="1256025"/>
            <a:ext cx="1230600" cy="3819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6433525" y="1749175"/>
            <a:ext cx="451200" cy="24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675" y="2311500"/>
            <a:ext cx="6762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500" y="3121375"/>
            <a:ext cx="181927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2708375" y="3182050"/>
            <a:ext cx="606300" cy="63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3645675" y="1256025"/>
            <a:ext cx="13026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6">
            <a:alphaModFix/>
          </a:blip>
          <a:srcRect b="-9" l="0" r="76708" t="7459"/>
          <a:stretch/>
        </p:blipFill>
        <p:spPr>
          <a:xfrm>
            <a:off x="2758613" y="2404237"/>
            <a:ext cx="505825" cy="5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6">
            <a:alphaModFix/>
          </a:blip>
          <a:srcRect b="0" l="23023" r="0" t="13830"/>
          <a:stretch/>
        </p:blipFill>
        <p:spPr>
          <a:xfrm>
            <a:off x="4499625" y="2689575"/>
            <a:ext cx="1671725" cy="4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/>
          <p:nvPr/>
        </p:nvSpPr>
        <p:spPr>
          <a:xfrm>
            <a:off x="4499625" y="2639725"/>
            <a:ext cx="549600" cy="52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[9,3,15,20,7]</a:t>
            </a:r>
            <a:endParaRPr sz="2700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>
            <a:off x="3463850" y="2067025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589400" y="1256025"/>
            <a:ext cx="6063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3087500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6926775" y="163792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6627975" y="1256025"/>
            <a:ext cx="298800" cy="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7225575" y="1256025"/>
            <a:ext cx="1230600" cy="3819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 rot="-10797714">
            <a:off x="7225565" y="1705726"/>
            <a:ext cx="451200" cy="24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550" y="2639725"/>
            <a:ext cx="6762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3175" y="2571750"/>
            <a:ext cx="181927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/>
          <p:nvPr/>
        </p:nvSpPr>
        <p:spPr>
          <a:xfrm>
            <a:off x="4070150" y="3186250"/>
            <a:ext cx="606300" cy="63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5">
            <a:alphaModFix/>
          </a:blip>
          <a:srcRect b="10257" l="0" r="62826" t="0"/>
          <a:stretch/>
        </p:blipFill>
        <p:spPr>
          <a:xfrm>
            <a:off x="2411225" y="4312450"/>
            <a:ext cx="6762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 rotWithShape="1">
          <a:blip r:embed="rId5">
            <a:alphaModFix/>
          </a:blip>
          <a:srcRect b="0" l="69126" r="0" t="9"/>
          <a:stretch/>
        </p:blipFill>
        <p:spPr>
          <a:xfrm>
            <a:off x="5482650" y="4247050"/>
            <a:ext cx="561675" cy="6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 rotWithShape="1">
          <a:blip r:embed="rId6">
            <a:alphaModFix/>
          </a:blip>
          <a:srcRect b="0" l="23023" r="0" t="13830"/>
          <a:stretch/>
        </p:blipFill>
        <p:spPr>
          <a:xfrm>
            <a:off x="4774350" y="3283975"/>
            <a:ext cx="1671725" cy="4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/>
          <p:nvPr/>
        </p:nvSpPr>
        <p:spPr>
          <a:xfrm>
            <a:off x="4774350" y="3234125"/>
            <a:ext cx="549600" cy="52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6">
            <a:alphaModFix/>
          </a:blip>
          <a:srcRect b="19345" l="52094" r="24715" t="13832"/>
          <a:stretch/>
        </p:blipFill>
        <p:spPr>
          <a:xfrm>
            <a:off x="2882675" y="3930550"/>
            <a:ext cx="503625" cy="3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6">
            <a:alphaModFix/>
          </a:blip>
          <a:srcRect b="0" l="74136" r="0" t="7458"/>
          <a:stretch/>
        </p:blipFill>
        <p:spPr>
          <a:xfrm>
            <a:off x="5955025" y="4025500"/>
            <a:ext cx="561675" cy="5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311700" y="11524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/>
              <a:t>Input: preorder = [3,9,20,15,7], inorder = [9,3,15,20,7]</a:t>
            </a:r>
            <a:endParaRPr sz="2700"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2067025"/>
            <a:ext cx="26384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/>
          <p:nvPr/>
        </p:nvSpPr>
        <p:spPr>
          <a:xfrm>
            <a:off x="4083000" y="3218950"/>
            <a:ext cx="606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4200300" y="1256025"/>
            <a:ext cx="371700" cy="38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3087500" y="1681375"/>
            <a:ext cx="298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7301775" y="1256025"/>
            <a:ext cx="371700" cy="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8200050" y="1256025"/>
            <a:ext cx="256200" cy="3819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7262028" y="1705726"/>
            <a:ext cx="451200" cy="246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