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J6OBhDZB60W+y8Ei5nCClObJ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67553f9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867553f93b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67553f9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867553f93b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67553f93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867553f93b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67553f93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867553f93b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67553f93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867553f93b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ab3445a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ab3445af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7553f9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867553f93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67553f9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867553f93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7553f9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867553f93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67553f9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867553f93b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7553f9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67553f93b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2867553f93b_0_1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867553f93b_0_152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867553f93b_0_152"/>
          <p:cNvSpPr/>
          <p:nvPr/>
        </p:nvSpPr>
        <p:spPr>
          <a:xfrm>
            <a:off x="2157800" y="18732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867553f93b_0_152"/>
          <p:cNvSpPr/>
          <p:nvPr/>
        </p:nvSpPr>
        <p:spPr>
          <a:xfrm>
            <a:off x="2157800" y="29652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867553f93b_0_152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2867553f93b_0_152"/>
          <p:cNvCxnSpPr>
            <a:stCxn id="224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g2867553f93b_0_152"/>
          <p:cNvCxnSpPr>
            <a:stCxn id="224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2867553f93b_0_152"/>
          <p:cNvSpPr/>
          <p:nvPr/>
        </p:nvSpPr>
        <p:spPr>
          <a:xfrm>
            <a:off x="702500" y="29652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2867553f93b_0_152"/>
          <p:cNvCxnSpPr>
            <a:stCxn id="227" idx="3"/>
          </p:cNvCxnSpPr>
          <p:nvPr/>
        </p:nvCxnSpPr>
        <p:spPr>
          <a:xfrm rot="10800000">
            <a:off x="1142300" y="25359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2867553f93b_0_152"/>
          <p:cNvCxnSpPr>
            <a:stCxn id="227" idx="0"/>
          </p:cNvCxnSpPr>
          <p:nvPr/>
        </p:nvCxnSpPr>
        <p:spPr>
          <a:xfrm>
            <a:off x="1582100" y="33264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2867553f93b_0_152"/>
          <p:cNvSpPr/>
          <p:nvPr/>
        </p:nvSpPr>
        <p:spPr>
          <a:xfrm>
            <a:off x="2157800" y="41238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867553f93b_0_152"/>
          <p:cNvSpPr/>
          <p:nvPr/>
        </p:nvSpPr>
        <p:spPr>
          <a:xfrm>
            <a:off x="2157800" y="52825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867553f93b_0_152"/>
          <p:cNvSpPr txBox="1"/>
          <p:nvPr/>
        </p:nvSpPr>
        <p:spPr>
          <a:xfrm>
            <a:off x="1777163" y="229525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push(queue,node5)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867553f93b_0_152"/>
          <p:cNvSpPr txBox="1"/>
          <p:nvPr/>
        </p:nvSpPr>
        <p:spPr>
          <a:xfrm>
            <a:off x="1777150" y="590700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push(queue,node6)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867553f93b_0_152"/>
          <p:cNvSpPr/>
          <p:nvPr/>
        </p:nvSpPr>
        <p:spPr>
          <a:xfrm>
            <a:off x="702500" y="41169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2867553f93b_0_152"/>
          <p:cNvCxnSpPr>
            <a:stCxn id="234" idx="3"/>
          </p:cNvCxnSpPr>
          <p:nvPr/>
        </p:nvCxnSpPr>
        <p:spPr>
          <a:xfrm rot="10800000">
            <a:off x="1142300" y="36876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2867553f93b_0_152"/>
          <p:cNvCxnSpPr>
            <a:stCxn id="234" idx="0"/>
          </p:cNvCxnSpPr>
          <p:nvPr/>
        </p:nvCxnSpPr>
        <p:spPr>
          <a:xfrm>
            <a:off x="1582100" y="44781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2867553f93b_0_152"/>
          <p:cNvSpPr/>
          <p:nvPr/>
        </p:nvSpPr>
        <p:spPr>
          <a:xfrm>
            <a:off x="702500" y="52686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g2867553f93b_0_152"/>
          <p:cNvCxnSpPr>
            <a:stCxn id="237" idx="3"/>
          </p:cNvCxnSpPr>
          <p:nvPr/>
        </p:nvCxnSpPr>
        <p:spPr>
          <a:xfrm rot="10800000">
            <a:off x="1142300" y="48393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2867553f93b_0_152"/>
          <p:cNvCxnSpPr>
            <a:stCxn id="237" idx="0"/>
          </p:cNvCxnSpPr>
          <p:nvPr/>
        </p:nvCxnSpPr>
        <p:spPr>
          <a:xfrm>
            <a:off x="1582100" y="56298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2867553f93b_0_152"/>
          <p:cNvCxnSpPr/>
          <p:nvPr/>
        </p:nvCxnSpPr>
        <p:spPr>
          <a:xfrm>
            <a:off x="1140250" y="59910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g2867553f93b_0_152"/>
          <p:cNvSpPr txBox="1"/>
          <p:nvPr/>
        </p:nvSpPr>
        <p:spPr>
          <a:xfrm>
            <a:off x="897550" y="62982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867553f93b_0_1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867553f93b_0_181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867553f93b_0_181"/>
          <p:cNvSpPr/>
          <p:nvPr/>
        </p:nvSpPr>
        <p:spPr>
          <a:xfrm>
            <a:off x="2157800" y="18135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867553f93b_0_181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2867553f93b_0_181"/>
          <p:cNvCxnSpPr>
            <a:stCxn id="249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2867553f93b_0_181"/>
          <p:cNvCxnSpPr>
            <a:stCxn id="249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g2867553f93b_0_181"/>
          <p:cNvSpPr/>
          <p:nvPr/>
        </p:nvSpPr>
        <p:spPr>
          <a:xfrm>
            <a:off x="2157800" y="29721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867553f93b_0_181"/>
          <p:cNvSpPr/>
          <p:nvPr/>
        </p:nvSpPr>
        <p:spPr>
          <a:xfrm>
            <a:off x="2157800" y="41308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867553f93b_0_181"/>
          <p:cNvSpPr/>
          <p:nvPr/>
        </p:nvSpPr>
        <p:spPr>
          <a:xfrm>
            <a:off x="702500" y="29652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2867553f93b_0_181"/>
          <p:cNvCxnSpPr>
            <a:stCxn id="254" idx="3"/>
          </p:cNvCxnSpPr>
          <p:nvPr/>
        </p:nvCxnSpPr>
        <p:spPr>
          <a:xfrm rot="10800000">
            <a:off x="1142300" y="25359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2867553f93b_0_181"/>
          <p:cNvCxnSpPr>
            <a:stCxn id="254" idx="0"/>
          </p:cNvCxnSpPr>
          <p:nvPr/>
        </p:nvCxnSpPr>
        <p:spPr>
          <a:xfrm>
            <a:off x="1582100" y="33264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2867553f93b_0_181"/>
          <p:cNvSpPr/>
          <p:nvPr/>
        </p:nvSpPr>
        <p:spPr>
          <a:xfrm>
            <a:off x="702500" y="41169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2867553f93b_0_181"/>
          <p:cNvCxnSpPr>
            <a:stCxn id="257" idx="3"/>
          </p:cNvCxnSpPr>
          <p:nvPr/>
        </p:nvCxnSpPr>
        <p:spPr>
          <a:xfrm rot="10800000">
            <a:off x="1142300" y="36876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2867553f93b_0_181"/>
          <p:cNvCxnSpPr>
            <a:stCxn id="257" idx="0"/>
          </p:cNvCxnSpPr>
          <p:nvPr/>
        </p:nvCxnSpPr>
        <p:spPr>
          <a:xfrm>
            <a:off x="1582100" y="44781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2867553f93b_0_181"/>
          <p:cNvSpPr/>
          <p:nvPr/>
        </p:nvSpPr>
        <p:spPr>
          <a:xfrm>
            <a:off x="3040213" y="9453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867553f93b_0_181"/>
          <p:cNvSpPr txBox="1"/>
          <p:nvPr/>
        </p:nvSpPr>
        <p:spPr>
          <a:xfrm>
            <a:off x="2334145" y="110375"/>
            <a:ext cx="170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2867553f93b_0_181"/>
          <p:cNvCxnSpPr/>
          <p:nvPr/>
        </p:nvCxnSpPr>
        <p:spPr>
          <a:xfrm flipH="1" rot="10800000">
            <a:off x="3852975" y="701700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2867553f93b_0_181"/>
          <p:cNvCxnSpPr/>
          <p:nvPr/>
        </p:nvCxnSpPr>
        <p:spPr>
          <a:xfrm>
            <a:off x="3852975" y="1253450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2867553f93b_0_181"/>
          <p:cNvSpPr txBox="1"/>
          <p:nvPr/>
        </p:nvSpPr>
        <p:spPr>
          <a:xfrm>
            <a:off x="3891975" y="5982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867553f93b_0_181"/>
          <p:cNvSpPr txBox="1"/>
          <p:nvPr/>
        </p:nvSpPr>
        <p:spPr>
          <a:xfrm>
            <a:off x="3747675" y="16935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867553f93b_0_181"/>
          <p:cNvSpPr txBox="1"/>
          <p:nvPr/>
        </p:nvSpPr>
        <p:spPr>
          <a:xfrm>
            <a:off x="4195175" y="20547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867553f93b_0_181"/>
          <p:cNvSpPr txBox="1"/>
          <p:nvPr/>
        </p:nvSpPr>
        <p:spPr>
          <a:xfrm>
            <a:off x="4326550" y="38527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2867553f93b_0_181"/>
          <p:cNvCxnSpPr/>
          <p:nvPr/>
        </p:nvCxnSpPr>
        <p:spPr>
          <a:xfrm>
            <a:off x="1116025" y="48393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g2867553f93b_0_181"/>
          <p:cNvSpPr txBox="1"/>
          <p:nvPr/>
        </p:nvSpPr>
        <p:spPr>
          <a:xfrm>
            <a:off x="873325" y="51465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867553f93b_0_2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867553f93b_0_212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867553f93b_0_212"/>
          <p:cNvSpPr/>
          <p:nvPr/>
        </p:nvSpPr>
        <p:spPr>
          <a:xfrm>
            <a:off x="2157800" y="18204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867553f93b_0_212"/>
          <p:cNvSpPr/>
          <p:nvPr/>
        </p:nvSpPr>
        <p:spPr>
          <a:xfrm>
            <a:off x="2157800" y="29791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867553f93b_0_212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2867553f93b_0_212"/>
          <p:cNvCxnSpPr>
            <a:stCxn id="278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2867553f93b_0_212"/>
          <p:cNvCxnSpPr>
            <a:stCxn id="278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2867553f93b_0_212"/>
          <p:cNvSpPr/>
          <p:nvPr/>
        </p:nvSpPr>
        <p:spPr>
          <a:xfrm>
            <a:off x="702500" y="29652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g2867553f93b_0_212"/>
          <p:cNvCxnSpPr>
            <a:stCxn id="281" idx="3"/>
          </p:cNvCxnSpPr>
          <p:nvPr/>
        </p:nvCxnSpPr>
        <p:spPr>
          <a:xfrm rot="10800000">
            <a:off x="1142300" y="25359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2867553f93b_0_212"/>
          <p:cNvCxnSpPr>
            <a:stCxn id="281" idx="0"/>
          </p:cNvCxnSpPr>
          <p:nvPr/>
        </p:nvCxnSpPr>
        <p:spPr>
          <a:xfrm>
            <a:off x="1582100" y="33264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2867553f93b_0_212"/>
          <p:cNvSpPr/>
          <p:nvPr/>
        </p:nvSpPr>
        <p:spPr>
          <a:xfrm>
            <a:off x="3040213" y="9453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867553f93b_0_212"/>
          <p:cNvSpPr txBox="1"/>
          <p:nvPr/>
        </p:nvSpPr>
        <p:spPr>
          <a:xfrm>
            <a:off x="2334145" y="110375"/>
            <a:ext cx="170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g2867553f93b_0_212"/>
          <p:cNvCxnSpPr/>
          <p:nvPr/>
        </p:nvCxnSpPr>
        <p:spPr>
          <a:xfrm flipH="1" rot="10800000">
            <a:off x="3852975" y="701700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2867553f93b_0_212"/>
          <p:cNvCxnSpPr/>
          <p:nvPr/>
        </p:nvCxnSpPr>
        <p:spPr>
          <a:xfrm>
            <a:off x="3852975" y="1253450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g2867553f93b_0_212"/>
          <p:cNvSpPr txBox="1"/>
          <p:nvPr/>
        </p:nvSpPr>
        <p:spPr>
          <a:xfrm>
            <a:off x="3891975" y="5982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867553f93b_0_212"/>
          <p:cNvSpPr txBox="1"/>
          <p:nvPr/>
        </p:nvSpPr>
        <p:spPr>
          <a:xfrm>
            <a:off x="3747675" y="16935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867553f93b_0_212"/>
          <p:cNvSpPr txBox="1"/>
          <p:nvPr/>
        </p:nvSpPr>
        <p:spPr>
          <a:xfrm>
            <a:off x="4195175" y="20547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867553f93b_0_212"/>
          <p:cNvSpPr txBox="1"/>
          <p:nvPr/>
        </p:nvSpPr>
        <p:spPr>
          <a:xfrm>
            <a:off x="4326550" y="38527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g2867553f93b_0_212"/>
          <p:cNvCxnSpPr/>
          <p:nvPr/>
        </p:nvCxnSpPr>
        <p:spPr>
          <a:xfrm>
            <a:off x="1142300" y="3687575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g2867553f93b_0_212"/>
          <p:cNvSpPr txBox="1"/>
          <p:nvPr/>
        </p:nvSpPr>
        <p:spPr>
          <a:xfrm>
            <a:off x="899600" y="3994775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867553f93b_0_2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867553f93b_0_237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867553f93b_0_237"/>
          <p:cNvSpPr/>
          <p:nvPr/>
        </p:nvSpPr>
        <p:spPr>
          <a:xfrm>
            <a:off x="2157800" y="18204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867553f93b_0_237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g2867553f93b_0_237"/>
          <p:cNvCxnSpPr>
            <a:stCxn id="301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2867553f93b_0_237"/>
          <p:cNvCxnSpPr>
            <a:stCxn id="301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g2867553f93b_0_237"/>
          <p:cNvSpPr/>
          <p:nvPr/>
        </p:nvSpPr>
        <p:spPr>
          <a:xfrm>
            <a:off x="3040213" y="9453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867553f93b_0_237"/>
          <p:cNvSpPr txBox="1"/>
          <p:nvPr/>
        </p:nvSpPr>
        <p:spPr>
          <a:xfrm>
            <a:off x="2334145" y="110375"/>
            <a:ext cx="170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g2867553f93b_0_237"/>
          <p:cNvCxnSpPr/>
          <p:nvPr/>
        </p:nvCxnSpPr>
        <p:spPr>
          <a:xfrm flipH="1" rot="10800000">
            <a:off x="3852975" y="701700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g2867553f93b_0_237"/>
          <p:cNvCxnSpPr/>
          <p:nvPr/>
        </p:nvCxnSpPr>
        <p:spPr>
          <a:xfrm>
            <a:off x="3852975" y="1253450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2867553f93b_0_237"/>
          <p:cNvSpPr txBox="1"/>
          <p:nvPr/>
        </p:nvSpPr>
        <p:spPr>
          <a:xfrm>
            <a:off x="3891975" y="5982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867553f93b_0_237"/>
          <p:cNvSpPr txBox="1"/>
          <p:nvPr/>
        </p:nvSpPr>
        <p:spPr>
          <a:xfrm>
            <a:off x="3747675" y="16935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867553f93b_0_237"/>
          <p:cNvSpPr txBox="1"/>
          <p:nvPr/>
        </p:nvSpPr>
        <p:spPr>
          <a:xfrm>
            <a:off x="4195175" y="20547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867553f93b_0_237"/>
          <p:cNvSpPr txBox="1"/>
          <p:nvPr/>
        </p:nvSpPr>
        <p:spPr>
          <a:xfrm>
            <a:off x="4326550" y="38527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g2867553f93b_0_237"/>
          <p:cNvCxnSpPr/>
          <p:nvPr/>
        </p:nvCxnSpPr>
        <p:spPr>
          <a:xfrm>
            <a:off x="1129175" y="25359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g2867553f93b_0_237"/>
          <p:cNvSpPr txBox="1"/>
          <p:nvPr/>
        </p:nvSpPr>
        <p:spPr>
          <a:xfrm>
            <a:off x="886475" y="28431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867553f93b_0_2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867553f93b_0_258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867553f93b_0_258"/>
          <p:cNvSpPr/>
          <p:nvPr/>
        </p:nvSpPr>
        <p:spPr>
          <a:xfrm>
            <a:off x="3040213" y="9453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867553f93b_0_258"/>
          <p:cNvSpPr txBox="1"/>
          <p:nvPr/>
        </p:nvSpPr>
        <p:spPr>
          <a:xfrm>
            <a:off x="2334145" y="110375"/>
            <a:ext cx="170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g2867553f93b_0_258"/>
          <p:cNvCxnSpPr/>
          <p:nvPr/>
        </p:nvCxnSpPr>
        <p:spPr>
          <a:xfrm flipH="1" rot="10800000">
            <a:off x="3852975" y="701700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g2867553f93b_0_258"/>
          <p:cNvCxnSpPr/>
          <p:nvPr/>
        </p:nvCxnSpPr>
        <p:spPr>
          <a:xfrm>
            <a:off x="3852975" y="1253450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g2867553f93b_0_258"/>
          <p:cNvSpPr txBox="1"/>
          <p:nvPr/>
        </p:nvSpPr>
        <p:spPr>
          <a:xfrm>
            <a:off x="3891975" y="5982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867553f93b_0_258"/>
          <p:cNvSpPr txBox="1"/>
          <p:nvPr/>
        </p:nvSpPr>
        <p:spPr>
          <a:xfrm>
            <a:off x="3747675" y="16935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867553f93b_0_258"/>
          <p:cNvSpPr txBox="1"/>
          <p:nvPr/>
        </p:nvSpPr>
        <p:spPr>
          <a:xfrm>
            <a:off x="4195175" y="20547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867553f93b_0_258"/>
          <p:cNvSpPr txBox="1"/>
          <p:nvPr/>
        </p:nvSpPr>
        <p:spPr>
          <a:xfrm>
            <a:off x="4326550" y="38527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g2867553f93b_0_258"/>
          <p:cNvCxnSpPr/>
          <p:nvPr/>
        </p:nvCxnSpPr>
        <p:spPr>
          <a:xfrm>
            <a:off x="1155450" y="13842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g2867553f93b_0_258"/>
          <p:cNvSpPr txBox="1"/>
          <p:nvPr/>
        </p:nvSpPr>
        <p:spPr>
          <a:xfrm>
            <a:off x="912750" y="16914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420" y="1825625"/>
            <a:ext cx="1045516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5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02500" y="1813475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3"/>
          <p:cNvCxnSpPr>
            <a:stCxn id="98" idx="3"/>
            <a:endCxn id="97" idx="2"/>
          </p:cNvCxnSpPr>
          <p:nvPr/>
        </p:nvCxnSpPr>
        <p:spPr>
          <a:xfrm rot="10800000">
            <a:off x="1142300" y="1384175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3"/>
          <p:cNvSpPr/>
          <p:nvPr/>
        </p:nvSpPr>
        <p:spPr>
          <a:xfrm>
            <a:off x="2157900" y="18134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>
            <a:stCxn id="98" idx="0"/>
            <a:endCxn id="100" idx="1"/>
          </p:cNvCxnSpPr>
          <p:nvPr/>
        </p:nvCxnSpPr>
        <p:spPr>
          <a:xfrm>
            <a:off x="1582100" y="2174675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3"/>
          <p:cNvCxnSpPr>
            <a:stCxn id="98" idx="1"/>
          </p:cNvCxnSpPr>
          <p:nvPr/>
        </p:nvCxnSpPr>
        <p:spPr>
          <a:xfrm>
            <a:off x="1142300" y="2535875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3"/>
          <p:cNvSpPr txBox="1"/>
          <p:nvPr/>
        </p:nvSpPr>
        <p:spPr>
          <a:xfrm>
            <a:off x="869725" y="2843075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24ab3445af7_0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4ab3445af7_0_7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4ab3445af7_0_7"/>
          <p:cNvSpPr/>
          <p:nvPr/>
        </p:nvSpPr>
        <p:spPr>
          <a:xfrm>
            <a:off x="2381250" y="16426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4ab3445af7_0_7"/>
          <p:cNvSpPr txBox="1"/>
          <p:nvPr/>
        </p:nvSpPr>
        <p:spPr>
          <a:xfrm>
            <a:off x="2564525" y="399375"/>
            <a:ext cx="20496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4ab3445af7_0_7"/>
          <p:cNvSpPr/>
          <p:nvPr/>
        </p:nvSpPr>
        <p:spPr>
          <a:xfrm>
            <a:off x="3787025" y="10909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24ab3445af7_0_7"/>
          <p:cNvCxnSpPr>
            <a:stCxn id="110" idx="3"/>
            <a:endCxn id="112" idx="1"/>
          </p:cNvCxnSpPr>
          <p:nvPr/>
        </p:nvCxnSpPr>
        <p:spPr>
          <a:xfrm flipH="1" rot="10800000">
            <a:off x="3208350" y="1452175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g24ab3445af7_0_7"/>
          <p:cNvSpPr/>
          <p:nvPr/>
        </p:nvSpPr>
        <p:spPr>
          <a:xfrm>
            <a:off x="3787025" y="25045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4ab3445af7_0_7"/>
          <p:cNvCxnSpPr>
            <a:stCxn id="110" idx="3"/>
            <a:endCxn id="114" idx="1"/>
          </p:cNvCxnSpPr>
          <p:nvPr/>
        </p:nvCxnSpPr>
        <p:spPr>
          <a:xfrm>
            <a:off x="3208350" y="2003875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g24ab3445af7_0_7"/>
          <p:cNvSpPr txBox="1"/>
          <p:nvPr/>
        </p:nvSpPr>
        <p:spPr>
          <a:xfrm>
            <a:off x="3247325" y="13486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4ab3445af7_0_7"/>
          <p:cNvSpPr txBox="1"/>
          <p:nvPr/>
        </p:nvSpPr>
        <p:spPr>
          <a:xfrm>
            <a:off x="3103025" y="24439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867553f93b_0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867553f93b_0_7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867553f93b_0_7"/>
          <p:cNvSpPr txBox="1"/>
          <p:nvPr/>
        </p:nvSpPr>
        <p:spPr>
          <a:xfrm>
            <a:off x="1899725" y="110100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(queue,node1)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867553f93b_0_7"/>
          <p:cNvSpPr/>
          <p:nvPr/>
        </p:nvSpPr>
        <p:spPr>
          <a:xfrm>
            <a:off x="2157800" y="18134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867553f93b_0_7"/>
          <p:cNvSpPr/>
          <p:nvPr/>
        </p:nvSpPr>
        <p:spPr>
          <a:xfrm>
            <a:off x="2157800" y="29651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867553f93b_0_7"/>
          <p:cNvSpPr/>
          <p:nvPr/>
        </p:nvSpPr>
        <p:spPr>
          <a:xfrm>
            <a:off x="702500" y="1813475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2867553f93b_0_7"/>
          <p:cNvCxnSpPr>
            <a:stCxn id="127" idx="3"/>
          </p:cNvCxnSpPr>
          <p:nvPr/>
        </p:nvCxnSpPr>
        <p:spPr>
          <a:xfrm rot="10800000">
            <a:off x="1142300" y="1384175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2867553f93b_0_7"/>
          <p:cNvCxnSpPr>
            <a:stCxn id="127" idx="0"/>
          </p:cNvCxnSpPr>
          <p:nvPr/>
        </p:nvCxnSpPr>
        <p:spPr>
          <a:xfrm>
            <a:off x="1582100" y="2174675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2867553f93b_0_7"/>
          <p:cNvSpPr/>
          <p:nvPr/>
        </p:nvSpPr>
        <p:spPr>
          <a:xfrm>
            <a:off x="702500" y="2965175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2867553f93b_0_7"/>
          <p:cNvCxnSpPr>
            <a:stCxn id="130" idx="3"/>
          </p:cNvCxnSpPr>
          <p:nvPr/>
        </p:nvCxnSpPr>
        <p:spPr>
          <a:xfrm rot="10800000">
            <a:off x="1142300" y="2535875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2867553f93b_0_7"/>
          <p:cNvCxnSpPr>
            <a:stCxn id="130" idx="0"/>
          </p:cNvCxnSpPr>
          <p:nvPr/>
        </p:nvCxnSpPr>
        <p:spPr>
          <a:xfrm>
            <a:off x="1582100" y="3326375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2867553f93b_0_7"/>
          <p:cNvSpPr txBox="1"/>
          <p:nvPr/>
        </p:nvSpPr>
        <p:spPr>
          <a:xfrm>
            <a:off x="1899713" y="471275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push(queue,node2)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2867553f93b_0_7"/>
          <p:cNvCxnSpPr/>
          <p:nvPr/>
        </p:nvCxnSpPr>
        <p:spPr>
          <a:xfrm>
            <a:off x="1142300" y="3687575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g2867553f93b_0_7"/>
          <p:cNvSpPr txBox="1"/>
          <p:nvPr/>
        </p:nvSpPr>
        <p:spPr>
          <a:xfrm>
            <a:off x="899600" y="3994775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867553f93b_0_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867553f93b_0_41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867553f93b_0_41"/>
          <p:cNvSpPr/>
          <p:nvPr/>
        </p:nvSpPr>
        <p:spPr>
          <a:xfrm>
            <a:off x="2810513" y="8214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867553f93b_0_41"/>
          <p:cNvSpPr/>
          <p:nvPr/>
        </p:nvSpPr>
        <p:spPr>
          <a:xfrm>
            <a:off x="2157800" y="18135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867553f93b_0_41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2867553f93b_0_41"/>
          <p:cNvCxnSpPr>
            <a:stCxn id="144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2867553f93b_0_41"/>
          <p:cNvCxnSpPr>
            <a:stCxn id="144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g2867553f93b_0_41"/>
          <p:cNvSpPr/>
          <p:nvPr/>
        </p:nvSpPr>
        <p:spPr>
          <a:xfrm>
            <a:off x="4246850" y="2001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2867553f93b_0_41"/>
          <p:cNvCxnSpPr>
            <a:stCxn id="149" idx="3"/>
            <a:endCxn id="147" idx="1"/>
          </p:cNvCxnSpPr>
          <p:nvPr/>
        </p:nvCxnSpPr>
        <p:spPr>
          <a:xfrm flipH="1" rot="10800000">
            <a:off x="3668150" y="561300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g2867553f93b_0_41"/>
          <p:cNvSpPr/>
          <p:nvPr/>
        </p:nvSpPr>
        <p:spPr>
          <a:xfrm>
            <a:off x="4246850" y="16137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867553f93b_0_41"/>
          <p:cNvCxnSpPr>
            <a:stCxn id="149" idx="3"/>
            <a:endCxn id="150" idx="1"/>
          </p:cNvCxnSpPr>
          <p:nvPr/>
        </p:nvCxnSpPr>
        <p:spPr>
          <a:xfrm>
            <a:off x="3668150" y="1113050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2867553f93b_0_41"/>
          <p:cNvSpPr txBox="1"/>
          <p:nvPr/>
        </p:nvSpPr>
        <p:spPr>
          <a:xfrm>
            <a:off x="3707150" y="45782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867553f93b_0_41"/>
          <p:cNvSpPr txBox="1"/>
          <p:nvPr/>
        </p:nvSpPr>
        <p:spPr>
          <a:xfrm>
            <a:off x="3562850" y="15531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2867553f93b_0_41"/>
          <p:cNvCxnSpPr/>
          <p:nvPr/>
        </p:nvCxnSpPr>
        <p:spPr>
          <a:xfrm>
            <a:off x="1089725" y="25359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2867553f93b_0_41"/>
          <p:cNvSpPr txBox="1"/>
          <p:nvPr/>
        </p:nvSpPr>
        <p:spPr>
          <a:xfrm>
            <a:off x="847025" y="28431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867553f93b_0_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867553f93b_0_59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867553f93b_0_59"/>
          <p:cNvSpPr/>
          <p:nvPr/>
        </p:nvSpPr>
        <p:spPr>
          <a:xfrm>
            <a:off x="2157800" y="18135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867553f93b_0_59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2867553f93b_0_59"/>
          <p:cNvCxnSpPr>
            <a:stCxn id="163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2867553f93b_0_59"/>
          <p:cNvCxnSpPr>
            <a:stCxn id="163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2867553f93b_0_59"/>
          <p:cNvSpPr/>
          <p:nvPr/>
        </p:nvSpPr>
        <p:spPr>
          <a:xfrm>
            <a:off x="4246850" y="2001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867553f93b_0_59"/>
          <p:cNvSpPr/>
          <p:nvPr/>
        </p:nvSpPr>
        <p:spPr>
          <a:xfrm>
            <a:off x="4246850" y="161375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2867553f93b_0_59"/>
          <p:cNvCxnSpPr/>
          <p:nvPr/>
        </p:nvCxnSpPr>
        <p:spPr>
          <a:xfrm>
            <a:off x="1089750" y="25359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g2867553f93b_0_59"/>
          <p:cNvSpPr txBox="1"/>
          <p:nvPr/>
        </p:nvSpPr>
        <p:spPr>
          <a:xfrm>
            <a:off x="847050" y="28431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867553f93b_0_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867553f93b_0_77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867553f93b_0_77"/>
          <p:cNvSpPr/>
          <p:nvPr/>
        </p:nvSpPr>
        <p:spPr>
          <a:xfrm>
            <a:off x="2157800" y="18135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867553f93b_0_77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2867553f93b_0_77"/>
          <p:cNvCxnSpPr>
            <a:stCxn id="177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867553f93b_0_77"/>
          <p:cNvCxnSpPr>
            <a:stCxn id="177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g2867553f93b_0_77"/>
          <p:cNvSpPr/>
          <p:nvPr/>
        </p:nvSpPr>
        <p:spPr>
          <a:xfrm>
            <a:off x="2157800" y="30249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867553f93b_0_77"/>
          <p:cNvSpPr/>
          <p:nvPr/>
        </p:nvSpPr>
        <p:spPr>
          <a:xfrm>
            <a:off x="2157800" y="41169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867553f93b_0_77"/>
          <p:cNvSpPr txBox="1"/>
          <p:nvPr/>
        </p:nvSpPr>
        <p:spPr>
          <a:xfrm>
            <a:off x="1972225" y="262775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push(queue,node1)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867553f93b_0_77"/>
          <p:cNvSpPr txBox="1"/>
          <p:nvPr/>
        </p:nvSpPr>
        <p:spPr>
          <a:xfrm>
            <a:off x="1972213" y="623950"/>
            <a:ext cx="2780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push(queue,node2)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867553f93b_0_77"/>
          <p:cNvSpPr/>
          <p:nvPr/>
        </p:nvSpPr>
        <p:spPr>
          <a:xfrm>
            <a:off x="702500" y="29652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2867553f93b_0_77"/>
          <p:cNvCxnSpPr>
            <a:stCxn id="184" idx="3"/>
          </p:cNvCxnSpPr>
          <p:nvPr/>
        </p:nvCxnSpPr>
        <p:spPr>
          <a:xfrm rot="10800000">
            <a:off x="1142300" y="25359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2867553f93b_0_77"/>
          <p:cNvCxnSpPr>
            <a:stCxn id="184" idx="0"/>
          </p:cNvCxnSpPr>
          <p:nvPr/>
        </p:nvCxnSpPr>
        <p:spPr>
          <a:xfrm>
            <a:off x="1582100" y="33264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2867553f93b_0_77"/>
          <p:cNvSpPr/>
          <p:nvPr/>
        </p:nvSpPr>
        <p:spPr>
          <a:xfrm>
            <a:off x="702500" y="41169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2867553f93b_0_77"/>
          <p:cNvCxnSpPr>
            <a:stCxn id="187" idx="3"/>
          </p:cNvCxnSpPr>
          <p:nvPr/>
        </p:nvCxnSpPr>
        <p:spPr>
          <a:xfrm rot="10800000">
            <a:off x="1142300" y="36876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2867553f93b_0_77"/>
          <p:cNvCxnSpPr>
            <a:stCxn id="187" idx="0"/>
          </p:cNvCxnSpPr>
          <p:nvPr/>
        </p:nvCxnSpPr>
        <p:spPr>
          <a:xfrm>
            <a:off x="1582100" y="44781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2867553f93b_0_77"/>
          <p:cNvCxnSpPr/>
          <p:nvPr/>
        </p:nvCxnSpPr>
        <p:spPr>
          <a:xfrm>
            <a:off x="1168575" y="483930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g2867553f93b_0_77"/>
          <p:cNvSpPr txBox="1"/>
          <p:nvPr/>
        </p:nvSpPr>
        <p:spPr>
          <a:xfrm>
            <a:off x="925875" y="5146500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867553f93b_0_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194" t="0"/>
          <a:stretch/>
        </p:blipFill>
        <p:spPr>
          <a:xfrm>
            <a:off x="4752335" y="200107"/>
            <a:ext cx="7319100" cy="6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867553f93b_0_96"/>
          <p:cNvSpPr/>
          <p:nvPr/>
        </p:nvSpPr>
        <p:spPr>
          <a:xfrm>
            <a:off x="702500" y="661800"/>
            <a:ext cx="879600" cy="72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867553f93b_0_96"/>
          <p:cNvSpPr/>
          <p:nvPr/>
        </p:nvSpPr>
        <p:spPr>
          <a:xfrm>
            <a:off x="2533763" y="8675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867553f93b_0_96"/>
          <p:cNvSpPr/>
          <p:nvPr/>
        </p:nvSpPr>
        <p:spPr>
          <a:xfrm>
            <a:off x="2157800" y="18732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867553f93b_0_96"/>
          <p:cNvSpPr/>
          <p:nvPr/>
        </p:nvSpPr>
        <p:spPr>
          <a:xfrm>
            <a:off x="2157800" y="2965200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867553f93b_0_96"/>
          <p:cNvSpPr txBox="1"/>
          <p:nvPr/>
        </p:nvSpPr>
        <p:spPr>
          <a:xfrm>
            <a:off x="1827695" y="32650"/>
            <a:ext cx="1709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(queue)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867553f93b_0_96"/>
          <p:cNvSpPr/>
          <p:nvPr/>
        </p:nvSpPr>
        <p:spPr>
          <a:xfrm>
            <a:off x="702500" y="18135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2867553f93b_0_96"/>
          <p:cNvCxnSpPr>
            <a:stCxn id="202" idx="3"/>
          </p:cNvCxnSpPr>
          <p:nvPr/>
        </p:nvCxnSpPr>
        <p:spPr>
          <a:xfrm rot="10800000">
            <a:off x="1142300" y="13842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2867553f93b_0_96"/>
          <p:cNvCxnSpPr>
            <a:stCxn id="202" idx="0"/>
          </p:cNvCxnSpPr>
          <p:nvPr/>
        </p:nvCxnSpPr>
        <p:spPr>
          <a:xfrm>
            <a:off x="1582100" y="21747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2867553f93b_0_96"/>
          <p:cNvSpPr/>
          <p:nvPr/>
        </p:nvSpPr>
        <p:spPr>
          <a:xfrm>
            <a:off x="702500" y="2965200"/>
            <a:ext cx="879600" cy="722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2867553f93b_0_96"/>
          <p:cNvCxnSpPr>
            <a:stCxn id="205" idx="3"/>
          </p:cNvCxnSpPr>
          <p:nvPr/>
        </p:nvCxnSpPr>
        <p:spPr>
          <a:xfrm rot="10800000">
            <a:off x="1142300" y="253590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2867553f93b_0_96"/>
          <p:cNvCxnSpPr>
            <a:stCxn id="205" idx="0"/>
          </p:cNvCxnSpPr>
          <p:nvPr/>
        </p:nvCxnSpPr>
        <p:spPr>
          <a:xfrm>
            <a:off x="1582100" y="332640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2867553f93b_0_96"/>
          <p:cNvSpPr/>
          <p:nvPr/>
        </p:nvSpPr>
        <p:spPr>
          <a:xfrm>
            <a:off x="3925225" y="26277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2867553f93b_0_96"/>
          <p:cNvCxnSpPr>
            <a:endCxn id="208" idx="1"/>
          </p:cNvCxnSpPr>
          <p:nvPr/>
        </p:nvCxnSpPr>
        <p:spPr>
          <a:xfrm flipH="1" rot="10800000">
            <a:off x="3346525" y="623975"/>
            <a:ext cx="578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g2867553f93b_0_96"/>
          <p:cNvSpPr/>
          <p:nvPr/>
        </p:nvSpPr>
        <p:spPr>
          <a:xfrm>
            <a:off x="3925225" y="1676425"/>
            <a:ext cx="827100" cy="72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tree node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2867553f93b_0_96"/>
          <p:cNvCxnSpPr>
            <a:endCxn id="210" idx="1"/>
          </p:cNvCxnSpPr>
          <p:nvPr/>
        </p:nvCxnSpPr>
        <p:spPr>
          <a:xfrm>
            <a:off x="3346525" y="1175725"/>
            <a:ext cx="5787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g2867553f93b_0_96"/>
          <p:cNvSpPr txBox="1"/>
          <p:nvPr/>
        </p:nvSpPr>
        <p:spPr>
          <a:xfrm>
            <a:off x="3385525" y="520500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867553f93b_0_96"/>
          <p:cNvSpPr txBox="1"/>
          <p:nvPr/>
        </p:nvSpPr>
        <p:spPr>
          <a:xfrm>
            <a:off x="3241225" y="1615775"/>
            <a:ext cx="684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2867553f93b_0_96"/>
          <p:cNvCxnSpPr/>
          <p:nvPr/>
        </p:nvCxnSpPr>
        <p:spPr>
          <a:xfrm>
            <a:off x="1142300" y="3687575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g2867553f93b_0_96"/>
          <p:cNvSpPr txBox="1"/>
          <p:nvPr/>
        </p:nvSpPr>
        <p:spPr>
          <a:xfrm>
            <a:off x="899600" y="3994775"/>
            <a:ext cx="879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next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2023-09-30T01:20:25Z</dcterms:created>
  <dc:creator>NBD-RD-DennisLee李仲皓</dc:creator>
</cp:coreProperties>
</file>