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icdOFbc0KIDAVKHAypLgDHM8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F43EFF-1717-4546-88C9-DB05DD2FD3D8}">
  <a:tblStyle styleId="{F0F43EFF-1717-4546-88C9-DB05DD2FD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b4ff373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8b4ff373e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b4ff373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8b4ff373e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b4ff373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8b4ff373e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b4ff373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8b4ff373e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k = 3</a:t>
            </a:r>
            <a:endParaRPr/>
          </a:p>
        </p:txBody>
      </p:sp>
      <p:pic>
        <p:nvPicPr>
          <p:cNvPr id="160" name="Google Shape;16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954" y="1924040"/>
            <a:ext cx="5318966" cy="420504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/>
          <p:nvPr/>
        </p:nvSpPr>
        <p:spPr>
          <a:xfrm>
            <a:off x="5261644" y="1870870"/>
            <a:ext cx="1035586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4314193" y="3048918"/>
            <a:ext cx="1035586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5578207" y="4226967"/>
            <a:ext cx="1035586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5148549" y="2715680"/>
            <a:ext cx="85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[3,5]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6544018" y="3740959"/>
            <a:ext cx="85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[4,5]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k = 3</a:t>
            </a:r>
            <a:endParaRPr/>
          </a:p>
        </p:txBody>
      </p:sp>
      <p:pic>
        <p:nvPicPr>
          <p:cNvPr id="171" name="Google Shape;17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954" y="1924040"/>
            <a:ext cx="5318966" cy="42050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3"/>
          <p:cNvSpPr/>
          <p:nvPr/>
        </p:nvSpPr>
        <p:spPr>
          <a:xfrm>
            <a:off x="5578207" y="4343643"/>
            <a:ext cx="1035586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3119954" y="4026563"/>
            <a:ext cx="976083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4420317" y="2760458"/>
            <a:ext cx="1035586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4460712" y="3740959"/>
            <a:ext cx="85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[2,3]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5320027" y="2513311"/>
            <a:ext cx="85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[3,4]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k = 3</a:t>
            </a:r>
            <a:endParaRPr/>
          </a:p>
        </p:txBody>
      </p:sp>
      <p:pic>
        <p:nvPicPr>
          <p:cNvPr id="182" name="Google Shape;18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954" y="1924040"/>
            <a:ext cx="5318966" cy="420504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/>
          <p:nvPr/>
        </p:nvSpPr>
        <p:spPr>
          <a:xfrm>
            <a:off x="4460712" y="3048918"/>
            <a:ext cx="1035586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2143871" y="5257081"/>
            <a:ext cx="976083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3226823" y="4082036"/>
            <a:ext cx="1035586" cy="7601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3226823" y="4887749"/>
            <a:ext cx="85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4328509" y="3760893"/>
            <a:ext cx="85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[2,3]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955" y="424013"/>
            <a:ext cx="7267219" cy="57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6096000" y="626723"/>
            <a:ext cx="1075362" cy="7191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171950" y="3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{F0F43EFF-1717-4546-88C9-DB05DD2FD3D8}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955" y="424013"/>
            <a:ext cx="7267219" cy="57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4595973" y="2167846"/>
            <a:ext cx="1075362" cy="7191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3"/>
          <p:cNvGraphicFramePr/>
          <p:nvPr/>
        </p:nvGraphicFramePr>
        <p:xfrm>
          <a:off x="171950" y="3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{F0F43EFF-1717-4546-88C9-DB05DD2FD3D8}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955" y="424013"/>
            <a:ext cx="7267219" cy="57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3147317" y="3708970"/>
            <a:ext cx="1075362" cy="7191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4"/>
          <p:cNvGraphicFramePr/>
          <p:nvPr/>
        </p:nvGraphicFramePr>
        <p:xfrm>
          <a:off x="171950" y="3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{F0F43EFF-1717-4546-88C9-DB05DD2FD3D8}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955" y="424013"/>
            <a:ext cx="7267219" cy="57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1630191" y="5283155"/>
            <a:ext cx="1075362" cy="7191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93858" y="2549213"/>
            <a:ext cx="1458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5"/>
          <p:cNvGraphicFramePr/>
          <p:nvPr/>
        </p:nvGraphicFramePr>
        <p:xfrm>
          <a:off x="171950" y="3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{F0F43EFF-1717-4546-88C9-DB05DD2FD3D8}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8b4ff373e1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955" y="424013"/>
            <a:ext cx="7267219" cy="57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8b4ff373e1_0_5"/>
          <p:cNvSpPr/>
          <p:nvPr/>
        </p:nvSpPr>
        <p:spPr>
          <a:xfrm>
            <a:off x="6081391" y="3740580"/>
            <a:ext cx="1075500" cy="7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8b4ff373e1_0_5"/>
          <p:cNvSpPr txBox="1"/>
          <p:nvPr/>
        </p:nvSpPr>
        <p:spPr>
          <a:xfrm>
            <a:off x="393858" y="2549213"/>
            <a:ext cx="14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g28b4ff373e1_0_5"/>
          <p:cNvGraphicFramePr/>
          <p:nvPr/>
        </p:nvGraphicFramePr>
        <p:xfrm>
          <a:off x="171950" y="3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{F0F43EFF-1717-4546-88C9-DB05DD2FD3D8}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8b4ff373e1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955" y="424013"/>
            <a:ext cx="7267219" cy="57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8b4ff373e1_0_12"/>
          <p:cNvSpPr/>
          <p:nvPr/>
        </p:nvSpPr>
        <p:spPr>
          <a:xfrm>
            <a:off x="7605391" y="2199430"/>
            <a:ext cx="1075500" cy="7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8b4ff373e1_0_12"/>
          <p:cNvSpPr txBox="1"/>
          <p:nvPr/>
        </p:nvSpPr>
        <p:spPr>
          <a:xfrm>
            <a:off x="393858" y="2549213"/>
            <a:ext cx="14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g28b4ff373e1_0_12"/>
          <p:cNvGraphicFramePr/>
          <p:nvPr/>
        </p:nvGraphicFramePr>
        <p:xfrm>
          <a:off x="171950" y="3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{F0F43EFF-1717-4546-88C9-DB05DD2FD3D8}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8b4ff373e1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955" y="424013"/>
            <a:ext cx="7267219" cy="57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8b4ff373e1_0_19"/>
          <p:cNvSpPr/>
          <p:nvPr/>
        </p:nvSpPr>
        <p:spPr>
          <a:xfrm>
            <a:off x="7605391" y="2199430"/>
            <a:ext cx="1075500" cy="7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8b4ff373e1_0_19"/>
          <p:cNvSpPr txBox="1"/>
          <p:nvPr/>
        </p:nvSpPr>
        <p:spPr>
          <a:xfrm>
            <a:off x="393858" y="2549213"/>
            <a:ext cx="14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g28b4ff373e1_0_19"/>
          <p:cNvGraphicFramePr/>
          <p:nvPr/>
        </p:nvGraphicFramePr>
        <p:xfrm>
          <a:off x="794575" y="92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{F0F43EFF-1717-4546-88C9-DB05DD2FD3D8}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g28b4ff373e1_0_19"/>
          <p:cNvSpPr txBox="1"/>
          <p:nvPr/>
        </p:nvSpPr>
        <p:spPr>
          <a:xfrm>
            <a:off x="864225" y="213725"/>
            <a:ext cx="20724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Qsort()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8b4ff373e1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955" y="424013"/>
            <a:ext cx="7267219" cy="57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8b4ff373e1_0_27"/>
          <p:cNvSpPr/>
          <p:nvPr/>
        </p:nvSpPr>
        <p:spPr>
          <a:xfrm>
            <a:off x="7605391" y="2199430"/>
            <a:ext cx="1075500" cy="7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Google Shape;146;g28b4ff373e1_0_27"/>
          <p:cNvGraphicFramePr/>
          <p:nvPr/>
        </p:nvGraphicFramePr>
        <p:xfrm>
          <a:off x="794575" y="92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{F0F43EFF-1717-4546-88C9-DB05DD2FD3D8}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g28b4ff373e1_0_27"/>
          <p:cNvSpPr txBox="1"/>
          <p:nvPr/>
        </p:nvSpPr>
        <p:spPr>
          <a:xfrm>
            <a:off x="864225" y="213725"/>
            <a:ext cx="20724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k=3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8b4ff373e1_0_27"/>
          <p:cNvSpPr/>
          <p:nvPr/>
        </p:nvSpPr>
        <p:spPr>
          <a:xfrm>
            <a:off x="1560275" y="880750"/>
            <a:ext cx="381900" cy="1077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2023-10-08T14:18:24Z</dcterms:created>
  <dc:creator>NBD-RD-DennisLee李仲皓</dc:creator>
</cp:coreProperties>
</file>