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bhBkkW3KD6ve/7POyQf15WAZD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3123c81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83123c815a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3123c81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83123c815a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etcode.com/problems/lowest-common-ancestor-of-a-binary-search-tree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235. Lowest Common Ancestor of a Binary Search Tree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190" name="Google Shape;19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/>
          <p:nvPr/>
        </p:nvSpPr>
        <p:spPr>
          <a:xfrm>
            <a:off x="4791182" y="5649467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8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p8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8"/>
          <p:cNvSpPr txBox="1"/>
          <p:nvPr/>
        </p:nvSpPr>
        <p:spPr>
          <a:xfrm>
            <a:off x="632682" y="3071184"/>
            <a:ext cx="31540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head node to the right tree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head node.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4911047" y="3504321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196" name="Google Shape;196;p8"/>
          <p:cNvGrpSpPr/>
          <p:nvPr/>
        </p:nvGrpSpPr>
        <p:grpSpPr>
          <a:xfrm>
            <a:off x="124505" y="2133579"/>
            <a:ext cx="996300" cy="312000"/>
            <a:chOff x="468330" y="2168829"/>
            <a:chExt cx="996300" cy="312000"/>
          </a:xfrm>
        </p:grpSpPr>
        <p:sp>
          <p:nvSpPr>
            <p:cNvPr id="197" name="Google Shape;197;p8"/>
            <p:cNvSpPr/>
            <p:nvPr/>
          </p:nvSpPr>
          <p:spPr>
            <a:xfrm>
              <a:off x="468330" y="2168829"/>
              <a:ext cx="767700" cy="312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8" name="Google Shape;198;p8"/>
            <p:cNvCxnSpPr>
              <a:stCxn id="197" idx="3"/>
            </p:cNvCxnSpPr>
            <p:nvPr/>
          </p:nvCxnSpPr>
          <p:spPr>
            <a:xfrm>
              <a:off x="1236030" y="2324829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99" name="Google Shape;199;p8"/>
          <p:cNvSpPr/>
          <p:nvPr/>
        </p:nvSpPr>
        <p:spPr>
          <a:xfrm>
            <a:off x="1120900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2174675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8"/>
          <p:cNvCxnSpPr/>
          <p:nvPr/>
        </p:nvCxnSpPr>
        <p:spPr>
          <a:xfrm>
            <a:off x="1963305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8"/>
          <p:cNvSpPr/>
          <p:nvPr/>
        </p:nvSpPr>
        <p:spPr>
          <a:xfrm>
            <a:off x="3245763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8"/>
          <p:cNvCxnSpPr/>
          <p:nvPr/>
        </p:nvCxnSpPr>
        <p:spPr>
          <a:xfrm>
            <a:off x="3034393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209" name="Google Shape;20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/>
          <p:nvPr/>
        </p:nvSpPr>
        <p:spPr>
          <a:xfrm>
            <a:off x="4163785" y="6025738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9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9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9"/>
          <p:cNvSpPr txBox="1"/>
          <p:nvPr/>
        </p:nvSpPr>
        <p:spPr>
          <a:xfrm>
            <a:off x="632682" y="3071184"/>
            <a:ext cx="3086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found and pop  head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5134927" y="4887393"/>
            <a:ext cx="1887896" cy="1759987"/>
          </a:xfrm>
          <a:prstGeom prst="triangle">
            <a:avLst>
              <a:gd fmla="val 51513" name="adj"/>
            </a:avLst>
          </a:prstGeom>
          <a:noFill/>
          <a:ln cap="flat" cmpd="sng" w="762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found in the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4791182" y="3491089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216" name="Google Shape;216;p9"/>
          <p:cNvGrpSpPr/>
          <p:nvPr/>
        </p:nvGrpSpPr>
        <p:grpSpPr>
          <a:xfrm>
            <a:off x="124505" y="2133579"/>
            <a:ext cx="996300" cy="312000"/>
            <a:chOff x="468330" y="2168829"/>
            <a:chExt cx="996300" cy="312000"/>
          </a:xfrm>
        </p:grpSpPr>
        <p:sp>
          <p:nvSpPr>
            <p:cNvPr id="217" name="Google Shape;217;p9"/>
            <p:cNvSpPr/>
            <p:nvPr/>
          </p:nvSpPr>
          <p:spPr>
            <a:xfrm>
              <a:off x="468330" y="2168829"/>
              <a:ext cx="767700" cy="312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" name="Google Shape;218;p9"/>
            <p:cNvCxnSpPr>
              <a:stCxn id="217" idx="3"/>
            </p:cNvCxnSpPr>
            <p:nvPr/>
          </p:nvCxnSpPr>
          <p:spPr>
            <a:xfrm>
              <a:off x="1236030" y="2324829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19" name="Google Shape;219;p9"/>
          <p:cNvSpPr/>
          <p:nvPr/>
        </p:nvSpPr>
        <p:spPr>
          <a:xfrm>
            <a:off x="1120900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2174675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9"/>
          <p:cNvCxnSpPr/>
          <p:nvPr/>
        </p:nvCxnSpPr>
        <p:spPr>
          <a:xfrm>
            <a:off x="1963305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9"/>
          <p:cNvSpPr/>
          <p:nvPr/>
        </p:nvSpPr>
        <p:spPr>
          <a:xfrm>
            <a:off x="3245763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9"/>
          <p:cNvCxnSpPr/>
          <p:nvPr/>
        </p:nvCxnSpPr>
        <p:spPr>
          <a:xfrm>
            <a:off x="3034393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838200" y="365125"/>
            <a:ext cx="11549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229" name="Google Shape;22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/>
          <p:nvPr/>
        </p:nvSpPr>
        <p:spPr>
          <a:xfrm>
            <a:off x="4291356" y="3154999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10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10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10"/>
          <p:cNvSpPr txBox="1"/>
          <p:nvPr/>
        </p:nvSpPr>
        <p:spPr>
          <a:xfrm>
            <a:off x="632682" y="3071184"/>
            <a:ext cx="2996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found and pop  head node</a:t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5579049" y="1654799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235" name="Google Shape;235;p10"/>
          <p:cNvGrpSpPr/>
          <p:nvPr/>
        </p:nvGrpSpPr>
        <p:grpSpPr>
          <a:xfrm>
            <a:off x="124505" y="2133579"/>
            <a:ext cx="996300" cy="312000"/>
            <a:chOff x="468330" y="2168829"/>
            <a:chExt cx="996300" cy="312000"/>
          </a:xfrm>
        </p:grpSpPr>
        <p:sp>
          <p:nvSpPr>
            <p:cNvPr id="236" name="Google Shape;236;p10"/>
            <p:cNvSpPr/>
            <p:nvPr/>
          </p:nvSpPr>
          <p:spPr>
            <a:xfrm>
              <a:off x="468330" y="2168829"/>
              <a:ext cx="767700" cy="312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p10"/>
            <p:cNvCxnSpPr>
              <a:stCxn id="236" idx="3"/>
            </p:cNvCxnSpPr>
            <p:nvPr/>
          </p:nvCxnSpPr>
          <p:spPr>
            <a:xfrm>
              <a:off x="1236030" y="2324829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38" name="Google Shape;238;p10"/>
          <p:cNvSpPr/>
          <p:nvPr/>
        </p:nvSpPr>
        <p:spPr>
          <a:xfrm>
            <a:off x="1120900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2174675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10"/>
          <p:cNvCxnSpPr/>
          <p:nvPr/>
        </p:nvCxnSpPr>
        <p:spPr>
          <a:xfrm>
            <a:off x="1963305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246" name="Google Shape;24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1"/>
          <p:cNvSpPr/>
          <p:nvPr/>
        </p:nvSpPr>
        <p:spPr>
          <a:xfrm>
            <a:off x="4291356" y="3154999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1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11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11"/>
          <p:cNvSpPr txBox="1"/>
          <p:nvPr/>
        </p:nvSpPr>
        <p:spPr>
          <a:xfrm>
            <a:off x="632682" y="3071184"/>
            <a:ext cx="3320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read head of nodes to find left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11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252" name="Google Shape;252;p11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" name="Google Shape;253;p11"/>
            <p:cNvCxnSpPr>
              <a:stCxn id="252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54" name="Google Shape;254;p11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1"/>
          <p:cNvCxnSpPr/>
          <p:nvPr/>
        </p:nvCxnSpPr>
        <p:spPr>
          <a:xfrm>
            <a:off x="2196080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11"/>
          <p:cNvSpPr/>
          <p:nvPr/>
        </p:nvSpPr>
        <p:spPr>
          <a:xfrm>
            <a:off x="2427484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5505413" y="1803531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263" name="Google Shape;26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12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266" name="Google Shape;266;p12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12"/>
            <p:cNvCxnSpPr>
              <a:stCxn id="266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68" name="Google Shape;268;p12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2"/>
          <p:cNvCxnSpPr/>
          <p:nvPr/>
        </p:nvCxnSpPr>
        <p:spPr>
          <a:xfrm>
            <a:off x="2196080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12"/>
          <p:cNvSpPr/>
          <p:nvPr/>
        </p:nvSpPr>
        <p:spPr>
          <a:xfrm>
            <a:off x="2427484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2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12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273" name="Google Shape;273;p12"/>
          <p:cNvSpPr txBox="1"/>
          <p:nvPr/>
        </p:nvSpPr>
        <p:spPr>
          <a:xfrm>
            <a:off x="632682" y="3071184"/>
            <a:ext cx="33208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found and pop  head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read head of nodes to find left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12"/>
          <p:cNvCxnSpPr/>
          <p:nvPr/>
        </p:nvCxnSpPr>
        <p:spPr>
          <a:xfrm>
            <a:off x="3101138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12"/>
          <p:cNvSpPr/>
          <p:nvPr/>
        </p:nvSpPr>
        <p:spPr>
          <a:xfrm>
            <a:off x="3332542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6534701" y="3720078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282" name="Google Shape;28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3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13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285" name="Google Shape;285;p13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" name="Google Shape;286;p13"/>
            <p:cNvCxnSpPr>
              <a:stCxn id="285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87" name="Google Shape;287;p13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13"/>
          <p:cNvCxnSpPr/>
          <p:nvPr/>
        </p:nvCxnSpPr>
        <p:spPr>
          <a:xfrm>
            <a:off x="2196080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9" name="Google Shape;289;p13"/>
          <p:cNvSpPr/>
          <p:nvPr/>
        </p:nvSpPr>
        <p:spPr>
          <a:xfrm>
            <a:off x="2427484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13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13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292" name="Google Shape;292;p13"/>
          <p:cNvSpPr txBox="1"/>
          <p:nvPr/>
        </p:nvSpPr>
        <p:spPr>
          <a:xfrm>
            <a:off x="632682" y="3071184"/>
            <a:ext cx="1224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val 3</a:t>
            </a:r>
            <a:endParaRPr/>
          </a:p>
        </p:txBody>
      </p:sp>
      <p:cxnSp>
        <p:nvCxnSpPr>
          <p:cNvPr id="293" name="Google Shape;293;p13"/>
          <p:cNvCxnSpPr/>
          <p:nvPr/>
        </p:nvCxnSpPr>
        <p:spPr>
          <a:xfrm>
            <a:off x="3101138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4" name="Google Shape;294;p13"/>
          <p:cNvSpPr/>
          <p:nvPr/>
        </p:nvSpPr>
        <p:spPr>
          <a:xfrm>
            <a:off x="3332542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6534701" y="3720078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301" name="Google Shape;30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4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4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304" name="Google Shape;304;p14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5" name="Google Shape;305;p14"/>
            <p:cNvCxnSpPr>
              <a:stCxn id="304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06" name="Google Shape;306;p14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14"/>
          <p:cNvCxnSpPr/>
          <p:nvPr/>
        </p:nvCxnSpPr>
        <p:spPr>
          <a:xfrm>
            <a:off x="2196080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14"/>
          <p:cNvSpPr/>
          <p:nvPr/>
        </p:nvSpPr>
        <p:spPr>
          <a:xfrm>
            <a:off x="2427484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14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14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14"/>
          <p:cNvSpPr txBox="1"/>
          <p:nvPr/>
        </p:nvSpPr>
        <p:spPr>
          <a:xfrm>
            <a:off x="632682" y="3071184"/>
            <a:ext cx="3040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following tree of node 3</a:t>
            </a:r>
            <a:endParaRPr/>
          </a:p>
        </p:txBody>
      </p:sp>
      <p:cxnSp>
        <p:nvCxnSpPr>
          <p:cNvPr id="312" name="Google Shape;312;p14"/>
          <p:cNvCxnSpPr/>
          <p:nvPr/>
        </p:nvCxnSpPr>
        <p:spPr>
          <a:xfrm>
            <a:off x="3101138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3" name="Google Shape;313;p14"/>
          <p:cNvSpPr/>
          <p:nvPr/>
        </p:nvSpPr>
        <p:spPr>
          <a:xfrm>
            <a:off x="3332542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6534701" y="3720078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320" name="Google Shape;32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5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p15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323" name="Google Shape;323;p15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4" name="Google Shape;324;p15"/>
            <p:cNvCxnSpPr>
              <a:stCxn id="323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25" name="Google Shape;325;p15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p15"/>
          <p:cNvCxnSpPr/>
          <p:nvPr/>
        </p:nvCxnSpPr>
        <p:spPr>
          <a:xfrm>
            <a:off x="2196080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7" name="Google Shape;327;p15"/>
          <p:cNvSpPr/>
          <p:nvPr/>
        </p:nvSpPr>
        <p:spPr>
          <a:xfrm>
            <a:off x="2427484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15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15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330" name="Google Shape;330;p15"/>
          <p:cNvSpPr txBox="1"/>
          <p:nvPr/>
        </p:nvSpPr>
        <p:spPr>
          <a:xfrm>
            <a:off x="632682" y="3071184"/>
            <a:ext cx="3819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found q  in following tree of node 3</a:t>
            </a:r>
            <a:endParaRPr/>
          </a:p>
        </p:txBody>
      </p:sp>
      <p:cxnSp>
        <p:nvCxnSpPr>
          <p:cNvPr id="331" name="Google Shape;331;p15"/>
          <p:cNvCxnSpPr/>
          <p:nvPr/>
        </p:nvCxnSpPr>
        <p:spPr>
          <a:xfrm>
            <a:off x="3101138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2" name="Google Shape;332;p15"/>
          <p:cNvSpPr/>
          <p:nvPr/>
        </p:nvSpPr>
        <p:spPr>
          <a:xfrm>
            <a:off x="3332542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6534701" y="3720078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339" name="Google Shape;33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6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6534701" y="3720078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343" name="Google Shape;343;p16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4" name="Google Shape;344;p16"/>
            <p:cNvCxnSpPr>
              <a:stCxn id="343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45" name="Google Shape;345;p16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16"/>
          <p:cNvCxnSpPr/>
          <p:nvPr/>
        </p:nvCxnSpPr>
        <p:spPr>
          <a:xfrm>
            <a:off x="2196080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16"/>
          <p:cNvSpPr/>
          <p:nvPr/>
        </p:nvSpPr>
        <p:spPr>
          <a:xfrm>
            <a:off x="2427484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16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16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16"/>
          <p:cNvSpPr txBox="1"/>
          <p:nvPr/>
        </p:nvSpPr>
        <p:spPr>
          <a:xfrm>
            <a:off x="632682" y="3071184"/>
            <a:ext cx="5192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head nodes and search right tree of head node</a:t>
            </a:r>
            <a:endParaRPr/>
          </a:p>
        </p:txBody>
      </p:sp>
      <p:cxnSp>
        <p:nvCxnSpPr>
          <p:cNvPr id="351" name="Google Shape;351;p16"/>
          <p:cNvCxnSpPr/>
          <p:nvPr/>
        </p:nvCxnSpPr>
        <p:spPr>
          <a:xfrm>
            <a:off x="3101138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16"/>
          <p:cNvSpPr/>
          <p:nvPr/>
        </p:nvSpPr>
        <p:spPr>
          <a:xfrm>
            <a:off x="3332542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7640186" y="5486988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359" name="Google Shape;35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7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6534701" y="3720078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362" name="Google Shape;362;p17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363" name="Google Shape;363;p17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4" name="Google Shape;364;p17"/>
            <p:cNvCxnSpPr>
              <a:stCxn id="363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65" name="Google Shape;365;p17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17"/>
          <p:cNvCxnSpPr/>
          <p:nvPr/>
        </p:nvCxnSpPr>
        <p:spPr>
          <a:xfrm>
            <a:off x="2196080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7" name="Google Shape;367;p17"/>
          <p:cNvSpPr/>
          <p:nvPr/>
        </p:nvSpPr>
        <p:spPr>
          <a:xfrm>
            <a:off x="2427484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17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17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370" name="Google Shape;370;p17"/>
          <p:cNvSpPr txBox="1"/>
          <p:nvPr/>
        </p:nvSpPr>
        <p:spPr>
          <a:xfrm>
            <a:off x="632682" y="3071184"/>
            <a:ext cx="4694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find node in the tree and twice in head node</a:t>
            </a:r>
            <a:endParaRPr/>
          </a:p>
        </p:txBody>
      </p:sp>
      <p:cxnSp>
        <p:nvCxnSpPr>
          <p:cNvPr id="371" name="Google Shape;371;p17"/>
          <p:cNvCxnSpPr/>
          <p:nvPr/>
        </p:nvCxnSpPr>
        <p:spPr>
          <a:xfrm>
            <a:off x="3101138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17"/>
          <p:cNvSpPr/>
          <p:nvPr/>
        </p:nvSpPr>
        <p:spPr>
          <a:xfrm>
            <a:off x="3332542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3123c815a_0_49"/>
          <p:cNvSpPr txBox="1"/>
          <p:nvPr>
            <p:ph type="title"/>
          </p:nvPr>
        </p:nvSpPr>
        <p:spPr>
          <a:xfrm>
            <a:off x="838200" y="365125"/>
            <a:ext cx="1287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p=9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91" name="Google Shape;91;g283123c815a_0_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300" cy="6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83123c815a_0_49"/>
          <p:cNvSpPr/>
          <p:nvPr/>
        </p:nvSpPr>
        <p:spPr>
          <a:xfrm>
            <a:off x="6756973" y="118152"/>
            <a:ext cx="1287600" cy="9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9&gt;6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7&gt;6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g283123c815a_0_49"/>
          <p:cNvCxnSpPr/>
          <p:nvPr/>
        </p:nvCxnSpPr>
        <p:spPr>
          <a:xfrm flipH="1">
            <a:off x="4911128" y="4643919"/>
            <a:ext cx="842400" cy="143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g283123c815a_0_49"/>
          <p:cNvCxnSpPr/>
          <p:nvPr/>
        </p:nvCxnSpPr>
        <p:spPr>
          <a:xfrm>
            <a:off x="6096000" y="4741280"/>
            <a:ext cx="106500" cy="145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378" name="Google Shape;37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8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5435029" y="1803531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381" name="Google Shape;381;p18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382" name="Google Shape;382;p18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3" name="Google Shape;383;p18"/>
            <p:cNvCxnSpPr>
              <a:stCxn id="382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384" name="Google Shape;384;p18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18"/>
          <p:cNvCxnSpPr/>
          <p:nvPr/>
        </p:nvCxnSpPr>
        <p:spPr>
          <a:xfrm>
            <a:off x="2196080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6" name="Google Shape;386;p18"/>
          <p:cNvSpPr/>
          <p:nvPr/>
        </p:nvSpPr>
        <p:spPr>
          <a:xfrm>
            <a:off x="2427484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18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388" name="Google Shape;388;p18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p18"/>
          <p:cNvSpPr txBox="1"/>
          <p:nvPr/>
        </p:nvSpPr>
        <p:spPr>
          <a:xfrm>
            <a:off x="632682" y="3071184"/>
            <a:ext cx="1598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head node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395" name="Google Shape;39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9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5452153" y="1752160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398" name="Google Shape;398;p19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399" name="Google Shape;399;p19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0" name="Google Shape;400;p19"/>
            <p:cNvCxnSpPr>
              <a:stCxn id="399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01" name="Google Shape;401;p19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9"/>
          <p:cNvCxnSpPr/>
          <p:nvPr/>
        </p:nvCxnSpPr>
        <p:spPr>
          <a:xfrm>
            <a:off x="2196080" y="2319291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3" name="Google Shape;403;p19"/>
          <p:cNvSpPr/>
          <p:nvPr/>
        </p:nvSpPr>
        <p:spPr>
          <a:xfrm>
            <a:off x="2427484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Google Shape;404;p19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405" name="Google Shape;405;p19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406" name="Google Shape;406;p19"/>
          <p:cNvSpPr txBox="1"/>
          <p:nvPr/>
        </p:nvSpPr>
        <p:spPr>
          <a:xfrm>
            <a:off x="632682" y="3071184"/>
            <a:ext cx="3946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val=2 twice and pop head node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412" name="Google Shape;41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0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7106292" y="235834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415" name="Google Shape;415;p20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416" name="Google Shape;416;p20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7" name="Google Shape;417;p20"/>
            <p:cNvCxnSpPr>
              <a:stCxn id="416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18" name="Google Shape;418;p20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20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20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421" name="Google Shape;421;p20"/>
          <p:cNvSpPr txBox="1"/>
          <p:nvPr/>
        </p:nvSpPr>
        <p:spPr>
          <a:xfrm>
            <a:off x="632682" y="3071184"/>
            <a:ext cx="3946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val=2 twice and pop head node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427" name="Google Shape;42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1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/>
          <p:nvPr/>
        </p:nvSpPr>
        <p:spPr>
          <a:xfrm>
            <a:off x="7106292" y="235834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430" name="Google Shape;430;p21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431" name="Google Shape;431;p21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2" name="Google Shape;432;p21"/>
            <p:cNvCxnSpPr>
              <a:stCxn id="431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33" name="Google Shape;433;p21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1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435" name="Google Shape;435;p21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21"/>
          <p:cNvSpPr txBox="1"/>
          <p:nvPr/>
        </p:nvSpPr>
        <p:spPr>
          <a:xfrm>
            <a:off x="632682" y="3071184"/>
            <a:ext cx="3060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left tree of head node</a:t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8801166" y="1925933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443" name="Google Shape;4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2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7106292" y="235834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446" name="Google Shape;446;p22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447" name="Google Shape;447;p22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8" name="Google Shape;448;p22"/>
            <p:cNvCxnSpPr>
              <a:stCxn id="447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49" name="Google Shape;449;p22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22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22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22"/>
          <p:cNvSpPr txBox="1"/>
          <p:nvPr/>
        </p:nvSpPr>
        <p:spPr>
          <a:xfrm>
            <a:off x="632682" y="3071184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q</a:t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8328917" y="3991039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459" name="Google Shape;45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3"/>
          <p:cNvSpPr/>
          <p:nvPr/>
        </p:nvSpPr>
        <p:spPr>
          <a:xfrm>
            <a:off x="5332287" y="509209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7106292" y="235834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462" name="Google Shape;462;p23"/>
          <p:cNvGrpSpPr/>
          <p:nvPr/>
        </p:nvGrpSpPr>
        <p:grpSpPr>
          <a:xfrm>
            <a:off x="468330" y="2168829"/>
            <a:ext cx="996403" cy="311904"/>
            <a:chOff x="468330" y="2168829"/>
            <a:chExt cx="996403" cy="311904"/>
          </a:xfrm>
        </p:grpSpPr>
        <p:sp>
          <p:nvSpPr>
            <p:cNvPr id="463" name="Google Shape;463;p23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4" name="Google Shape;464;p23"/>
            <p:cNvCxnSpPr>
              <a:stCxn id="463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65" name="Google Shape;465;p23"/>
          <p:cNvSpPr/>
          <p:nvPr/>
        </p:nvSpPr>
        <p:spPr>
          <a:xfrm>
            <a:off x="1493346" y="1925933"/>
            <a:ext cx="702734" cy="78671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23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467" name="Google Shape;467;p23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468" name="Google Shape;468;p23"/>
          <p:cNvSpPr txBox="1"/>
          <p:nvPr/>
        </p:nvSpPr>
        <p:spPr>
          <a:xfrm>
            <a:off x="632682" y="3071184"/>
            <a:ext cx="18769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head node</a:t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8328917" y="3991039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3123c815a_0_58"/>
          <p:cNvSpPr txBox="1"/>
          <p:nvPr>
            <p:ph type="title"/>
          </p:nvPr>
        </p:nvSpPr>
        <p:spPr>
          <a:xfrm>
            <a:off x="838200" y="365125"/>
            <a:ext cx="1287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p=9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100" name="Google Shape;100;g283123c815a_0_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300" cy="6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83123c815a_0_58"/>
          <p:cNvSpPr/>
          <p:nvPr/>
        </p:nvSpPr>
        <p:spPr>
          <a:xfrm>
            <a:off x="8327998" y="1837602"/>
            <a:ext cx="1287600" cy="9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9&gt;8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7&lt;8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113" name="Google Shape;11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6756973" y="118152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3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3"/>
          <p:cNvSpPr/>
          <p:nvPr/>
        </p:nvSpPr>
        <p:spPr>
          <a:xfrm>
            <a:off x="5386906" y="118152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123" name="Google Shape;12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5075794" y="1896171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>
            <a:off x="124505" y="2133579"/>
            <a:ext cx="996403" cy="311904"/>
            <a:chOff x="468330" y="2168829"/>
            <a:chExt cx="996403" cy="311904"/>
          </a:xfrm>
        </p:grpSpPr>
        <p:sp>
          <p:nvSpPr>
            <p:cNvPr id="126" name="Google Shape;126;p4"/>
            <p:cNvSpPr/>
            <p:nvPr/>
          </p:nvSpPr>
          <p:spPr>
            <a:xfrm>
              <a:off x="468330" y="2168829"/>
              <a:ext cx="767803" cy="311904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" name="Google Shape;127;p4"/>
            <p:cNvCxnSpPr>
              <a:stCxn id="126" idx="3"/>
            </p:cNvCxnSpPr>
            <p:nvPr/>
          </p:nvCxnSpPr>
          <p:spPr>
            <a:xfrm>
              <a:off x="1236133" y="2324781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28" name="Google Shape;128;p4"/>
          <p:cNvSpPr/>
          <p:nvPr/>
        </p:nvSpPr>
        <p:spPr>
          <a:xfrm>
            <a:off x="1120900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4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4"/>
          <p:cNvSpPr/>
          <p:nvPr/>
        </p:nvSpPr>
        <p:spPr>
          <a:xfrm>
            <a:off x="7055663" y="365125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137" name="Google Shape;13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4264136" y="3611956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5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5"/>
          <p:cNvSpPr/>
          <p:nvPr/>
        </p:nvSpPr>
        <p:spPr>
          <a:xfrm>
            <a:off x="5663629" y="1654799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24505" y="2133579"/>
            <a:ext cx="996300" cy="312000"/>
            <a:chOff x="468330" y="2168829"/>
            <a:chExt cx="996300" cy="312000"/>
          </a:xfrm>
        </p:grpSpPr>
        <p:sp>
          <p:nvSpPr>
            <p:cNvPr id="143" name="Google Shape;143;p5"/>
            <p:cNvSpPr/>
            <p:nvPr/>
          </p:nvSpPr>
          <p:spPr>
            <a:xfrm>
              <a:off x="468330" y="2168829"/>
              <a:ext cx="767700" cy="312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" name="Google Shape;144;p5"/>
            <p:cNvCxnSpPr>
              <a:stCxn id="143" idx="3"/>
            </p:cNvCxnSpPr>
            <p:nvPr/>
          </p:nvCxnSpPr>
          <p:spPr>
            <a:xfrm>
              <a:off x="1236030" y="2324829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45" name="Google Shape;145;p5"/>
          <p:cNvSpPr/>
          <p:nvPr/>
        </p:nvSpPr>
        <p:spPr>
          <a:xfrm>
            <a:off x="1120900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2174675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>
            <a:off x="1963305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838200" y="365125"/>
            <a:ext cx="459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153" name="Google Shape;153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3452118" y="5363110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6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6"/>
          <p:cNvSpPr/>
          <p:nvPr/>
        </p:nvSpPr>
        <p:spPr>
          <a:xfrm>
            <a:off x="4861567" y="3429000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158" name="Google Shape;158;p6"/>
          <p:cNvGrpSpPr/>
          <p:nvPr/>
        </p:nvGrpSpPr>
        <p:grpSpPr>
          <a:xfrm>
            <a:off x="124505" y="2133579"/>
            <a:ext cx="996300" cy="312000"/>
            <a:chOff x="468330" y="2168829"/>
            <a:chExt cx="996300" cy="312000"/>
          </a:xfrm>
        </p:grpSpPr>
        <p:sp>
          <p:nvSpPr>
            <p:cNvPr id="159" name="Google Shape;159;p6"/>
            <p:cNvSpPr/>
            <p:nvPr/>
          </p:nvSpPr>
          <p:spPr>
            <a:xfrm>
              <a:off x="468330" y="2168829"/>
              <a:ext cx="767700" cy="312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6"/>
            <p:cNvCxnSpPr>
              <a:stCxn id="159" idx="3"/>
            </p:cNvCxnSpPr>
            <p:nvPr/>
          </p:nvCxnSpPr>
          <p:spPr>
            <a:xfrm>
              <a:off x="1236030" y="2324829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61" name="Google Shape;161;p6"/>
          <p:cNvSpPr/>
          <p:nvPr/>
        </p:nvSpPr>
        <p:spPr>
          <a:xfrm>
            <a:off x="1120900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2174675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6"/>
          <p:cNvCxnSpPr/>
          <p:nvPr/>
        </p:nvCxnSpPr>
        <p:spPr>
          <a:xfrm>
            <a:off x="1963305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6"/>
          <p:cNvSpPr/>
          <p:nvPr/>
        </p:nvSpPr>
        <p:spPr>
          <a:xfrm>
            <a:off x="3245763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6"/>
          <p:cNvCxnSpPr/>
          <p:nvPr/>
        </p:nvCxnSpPr>
        <p:spPr>
          <a:xfrm>
            <a:off x="3034393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838200" y="365125"/>
            <a:ext cx="45968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p=3</a:t>
            </a:r>
            <a:br>
              <a:rPr lang="en-US"/>
            </a:br>
            <a:r>
              <a:rPr lang="en-US"/>
              <a:t>q=7</a:t>
            </a:r>
            <a:endParaRPr/>
          </a:p>
        </p:txBody>
      </p:sp>
      <p:pic>
        <p:nvPicPr>
          <p:cNvPr id="171" name="Google Shape;17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794" y="-113016"/>
            <a:ext cx="7116206" cy="676039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/>
          <p:nvPr/>
        </p:nvSpPr>
        <p:spPr>
          <a:xfrm>
            <a:off x="3571413" y="5543151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fistNode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7"/>
          <p:cNvCxnSpPr/>
          <p:nvPr/>
        </p:nvCxnSpPr>
        <p:spPr>
          <a:xfrm flipH="1">
            <a:off x="4911047" y="4643919"/>
            <a:ext cx="842481" cy="14383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7"/>
          <p:cNvCxnSpPr/>
          <p:nvPr/>
        </p:nvCxnSpPr>
        <p:spPr>
          <a:xfrm>
            <a:off x="6096000" y="4741280"/>
            <a:ext cx="106521" cy="1454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7"/>
          <p:cNvSpPr/>
          <p:nvPr/>
        </p:nvSpPr>
        <p:spPr>
          <a:xfrm>
            <a:off x="2804846" y="5098011"/>
            <a:ext cx="3007472" cy="1759987"/>
          </a:xfrm>
          <a:prstGeom prst="triangle">
            <a:avLst>
              <a:gd fmla="val 72852" name="adj"/>
            </a:avLst>
          </a:prstGeom>
          <a:noFill/>
          <a:ln cap="flat" cmpd="sng" w="762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found in the tree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4911047" y="3429000"/>
            <a:ext cx="1287693" cy="9238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node</a:t>
            </a:r>
            <a:endParaRPr/>
          </a:p>
        </p:txBody>
      </p:sp>
      <p:grpSp>
        <p:nvGrpSpPr>
          <p:cNvPr id="177" name="Google Shape;177;p7"/>
          <p:cNvGrpSpPr/>
          <p:nvPr/>
        </p:nvGrpSpPr>
        <p:grpSpPr>
          <a:xfrm>
            <a:off x="124505" y="2133579"/>
            <a:ext cx="996300" cy="312000"/>
            <a:chOff x="468330" y="2168829"/>
            <a:chExt cx="996300" cy="312000"/>
          </a:xfrm>
        </p:grpSpPr>
        <p:sp>
          <p:nvSpPr>
            <p:cNvPr id="178" name="Google Shape;178;p7"/>
            <p:cNvSpPr/>
            <p:nvPr/>
          </p:nvSpPr>
          <p:spPr>
            <a:xfrm>
              <a:off x="468330" y="2168829"/>
              <a:ext cx="767700" cy="312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head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" name="Google Shape;179;p7"/>
            <p:cNvCxnSpPr>
              <a:stCxn id="178" idx="3"/>
            </p:cNvCxnSpPr>
            <p:nvPr/>
          </p:nvCxnSpPr>
          <p:spPr>
            <a:xfrm>
              <a:off x="1236030" y="2324829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80" name="Google Shape;180;p7"/>
          <p:cNvSpPr/>
          <p:nvPr/>
        </p:nvSpPr>
        <p:spPr>
          <a:xfrm>
            <a:off x="1120900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2174675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7"/>
          <p:cNvCxnSpPr/>
          <p:nvPr/>
        </p:nvCxnSpPr>
        <p:spPr>
          <a:xfrm>
            <a:off x="1963305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7"/>
          <p:cNvSpPr/>
          <p:nvPr/>
        </p:nvSpPr>
        <p:spPr>
          <a:xfrm>
            <a:off x="3245763" y="1896175"/>
            <a:ext cx="842400" cy="8172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Val=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l=1;r=0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7"/>
          <p:cNvCxnSpPr/>
          <p:nvPr/>
        </p:nvCxnSpPr>
        <p:spPr>
          <a:xfrm>
            <a:off x="3034393" y="2289579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2023-09-22T05:29:48Z</dcterms:created>
  <dc:creator>NBD-RD-DennisLee李仲皓</dc:creator>
</cp:coreProperties>
</file>