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80E78-1D0B-BD58-EECC-2B4AD724E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BB5CE2-5BC8-2DF1-EA9D-E3FC133E8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AB28F-5D7F-48CE-DDD8-F3F71D17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F06D6-527B-381B-B7D4-40B3397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7269FB-25ED-27CA-9E60-18242B81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034FC-B42C-4AA6-3ED0-27C8BEFE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0C22BB-527F-F224-4150-7DE735629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DAAC0-0C65-47D4-01E1-198C9D4A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7C29FA-EF6D-92C9-B78D-523AF6EF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37E6CA-1753-1AC4-604A-F0E16B1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59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ECB355-842D-7EC8-99C1-B60C03E5D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99604B-76C9-F04F-9648-71B7DE97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F6591-F8BA-B091-A6BA-FE5B2D9A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46EFC-34A9-A70D-7D90-0D048EBB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AF41A-E262-8732-DC59-1C065984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1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4EF9C-5C4F-8E30-9C88-2532043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7E1AF-03D2-A53F-35A3-3F013728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ACF36-1E6A-6A1F-BAB8-20D8A04C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0B2F4-8B78-B68D-1DCE-8A5F3794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D99C4D-7FE2-C2C8-B7F5-A35FC224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EFD4F-E51C-D9F5-C6CC-6D0E059A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75D0A4-AC1A-3CE1-45DA-2DD59F290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8F41A-A919-861D-A93E-CD1E608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681B5-74BC-B6D9-18AE-8170E0FA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F1A10-6BEB-04B4-AF41-9758D5D3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2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14D53-EAF2-45B3-8C51-A583943B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57ACD2-47ED-28FC-C9B4-F62B5166D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C005F5-04FD-EE50-E5BD-C8B8B5472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C69177-0E8F-57CC-E971-A14BC884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5E8040-14E7-3B16-FCAB-79498E19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9296B2-FE2C-532C-8BA6-9F63B4B2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6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436A4-44B6-96F4-2A84-07DB5E67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4481F-E6D5-CF53-BD7C-61D57E28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A09452-8923-7E23-1F23-276D80DA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2FD456-5114-AAEF-1C5D-F6E21048D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9FDD1E-2EE4-9FB8-4622-0D65E7B83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14D382-FFC1-BE5B-510E-3FC13AA7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C18038-852B-705C-F87F-39885AC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2DA21B-3FC8-1D46-5EEE-37E4067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0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2476A-47DB-A996-EA1E-D89FDBFF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444EF-E526-16C6-D566-E64ACD02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68969A-6A94-6718-B0A9-03924FA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17C695-148A-928D-237F-4D6394F8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9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39FA98-E7D8-FB19-E438-62B6F550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00B229-7805-A422-9AF6-F9BE2784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668357-AF4F-50A0-03D7-CBE3F944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85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30DAE-CCBC-B32F-EFBE-E62EAD90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6E51C-C18E-384E-305E-B9D071C9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D990C0-32EC-6E4C-4F58-DAB3EBF65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F41454-5845-71BB-AD8F-228BFEFE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629216-1C1F-FFC4-614B-CBB51729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08269-5858-A766-2045-831B1B53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44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F4534-B982-61B5-B8AF-B5F7A67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9914B6-8671-4BA4-C522-2CEADCC02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C295C0-A92F-165F-1B1E-A4EBC1B3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382E6-70B5-E505-F229-60351D7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171F8A-EDC0-1005-310A-51DF2C4D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30009-623B-C0EA-C8F9-FB81C51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D809CB-49BA-6F86-3B6B-D2934A5A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85F537-1187-F1B6-7A76-EFF827BC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00CC7-6AC7-DF15-3D1E-51924B8F0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4107-F656-4A11-AA46-D6493CF04A29}" type="datetimeFigureOut">
              <a:rPr lang="zh-TW" altLang="en-US" smtClean="0"/>
              <a:t>2023/8/7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96BDC-560F-A9FB-76DA-375CFC17F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0DF8C8-0DB9-FB8E-B90D-3C0673057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33DE-BFF3-4559-85EB-5DE214A93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95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4CB80-93F0-5DE2-9DCE-F696A5598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06DEE8-FEED-C3C0-4546-0D0AB7077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9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8141493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595311" y="464819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Height[j]=3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-j)=6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27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8141493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595311" y="464819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Height[j]=3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-j)=6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18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2CA526D-666D-A836-27A5-DFF569EBF0FF}"/>
              </a:ext>
            </a:extLst>
          </p:cNvPr>
          <p:cNvCxnSpPr>
            <a:cxnSpLocks/>
          </p:cNvCxnSpPr>
          <p:nvPr/>
        </p:nvCxnSpPr>
        <p:spPr>
          <a:xfrm>
            <a:off x="3752850" y="3733800"/>
            <a:ext cx="3562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6D88E52-7FF6-0138-8CC3-7BD3DF474AA9}"/>
              </a:ext>
            </a:extLst>
          </p:cNvPr>
          <p:cNvCxnSpPr>
            <a:cxnSpLocks/>
          </p:cNvCxnSpPr>
          <p:nvPr/>
        </p:nvCxnSpPr>
        <p:spPr>
          <a:xfrm flipH="1">
            <a:off x="3752850" y="3990975"/>
            <a:ext cx="3562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73E3E58-F5AC-A5DD-F8B4-ED7A9EDD1D5A}"/>
              </a:ext>
            </a:extLst>
          </p:cNvPr>
          <p:cNvSpPr/>
          <p:nvPr/>
        </p:nvSpPr>
        <p:spPr>
          <a:xfrm>
            <a:off x="7356870" y="3638550"/>
            <a:ext cx="247651" cy="704850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49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8895158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595311" y="464819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Height[j]=3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-j)=6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48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D74A4-81D7-DEF2-EB3A-EED630B64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Work Solution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815D42-E06F-9BE3-4645-623D0B661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43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27431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897731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Height[j]=7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-j)=8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91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419474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897731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Because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&lt; Height[j]</a:t>
            </a:r>
            <a:r>
              <a:rPr lang="zh-TW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　</a:t>
            </a:r>
            <a:endParaRPr lang="en-US" altLang="zh-TW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Height[j]=7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-j)=7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49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81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8139111" y="3714750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Because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&gt; Height[j]</a:t>
            </a:r>
            <a:r>
              <a:rPr lang="zh-TW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　</a:t>
            </a:r>
            <a:endParaRPr lang="en-US" altLang="zh-TW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=&gt; j--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Height[j]=3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-j)=6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38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735806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Because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&gt; Height[j]</a:t>
            </a:r>
            <a:r>
              <a:rPr lang="zh-TW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　</a:t>
            </a:r>
            <a:endParaRPr lang="en-US" altLang="zh-TW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=&gt; j--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Height[j]=8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-j)=5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4276724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735806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Because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= Height[j]</a:t>
            </a:r>
            <a:r>
              <a:rPr lang="zh-TW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　</a:t>
            </a:r>
            <a:endParaRPr lang="en-US" altLang="zh-TW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]=6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Height[j]=8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-j)=4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3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5110160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735806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Because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&lt; Height[j]</a:t>
            </a:r>
            <a:r>
              <a:rPr lang="zh-TW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　</a:t>
            </a:r>
            <a:endParaRPr lang="en-US" altLang="zh-TW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Height[j]=8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-j)=3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6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5E5477-7F40-691F-3311-AEE5A05D24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55575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E2C750-4942-4A3C-83BE-8D30B9D6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673158"/>
            <a:ext cx="95535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height = </a:t>
            </a: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1,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8,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6,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2,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5,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4,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8,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3,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7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]</a:t>
            </a:r>
            <a:endParaRPr lang="en-US" altLang="zh-TW" sz="3200" dirty="0"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>
                <a:latin typeface="Arial Unicode MS"/>
              </a:rPr>
              <a:t>Index =   [   0   1      2     3     4    5     6     7     8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</a:t>
            </a:r>
            <a:r>
              <a:rPr lang="en-US" altLang="zh-TW" sz="3200" dirty="0">
                <a:latin typeface="Arial Unicode MS"/>
              </a:rPr>
              <a:t>t= [  8   49    36   10   20 16    40   18  49 ]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3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5791198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735806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Because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&lt; Height[j]</a:t>
            </a:r>
            <a:r>
              <a:rPr lang="zh-TW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　</a:t>
            </a:r>
            <a:endParaRPr lang="en-US" altLang="zh-TW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]=5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Height[j]=8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-j)=2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7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6572248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735806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33411" y="4629149"/>
            <a:ext cx="6481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Because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&lt; Height[j]</a:t>
            </a:r>
            <a:r>
              <a:rPr lang="zh-TW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　</a:t>
            </a:r>
            <a:endParaRPr lang="en-US" altLang="zh-TW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Height[j]=8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-j)=1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82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27431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3386136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Height[j]=8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-j)=1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57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27431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436721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Height[j]=6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-j)=2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34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4367211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Height[j]=6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-j)=1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5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5100636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623886" y="466724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Height[j]=2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-j)=2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584834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595311" y="464819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Height[j]=5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-j)=3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92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6560343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595311" y="464819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Height[j]=4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-j)=4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7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05E8927-4EEC-CF55-293B-5C66F8F32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629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09167CBF-BA93-3E8C-8EA0-2A24483DB982}"/>
              </a:ext>
            </a:extLst>
          </p:cNvPr>
          <p:cNvSpPr/>
          <p:nvPr/>
        </p:nvSpPr>
        <p:spPr>
          <a:xfrm>
            <a:off x="3390899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FC7387AE-0677-1607-FAEB-376516892A32}"/>
              </a:ext>
            </a:extLst>
          </p:cNvPr>
          <p:cNvSpPr/>
          <p:nvPr/>
        </p:nvSpPr>
        <p:spPr>
          <a:xfrm>
            <a:off x="7398543" y="3648075"/>
            <a:ext cx="247651" cy="7048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947865-4E91-492B-A921-025EB527AA08}"/>
              </a:ext>
            </a:extLst>
          </p:cNvPr>
          <p:cNvSpPr txBox="1"/>
          <p:nvPr/>
        </p:nvSpPr>
        <p:spPr>
          <a:xfrm>
            <a:off x="595311" y="4648199"/>
            <a:ext cx="64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]=8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Height[j]=8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h=abs(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-j)=5</a:t>
            </a:r>
            <a:endParaRPr lang="en-US" altLang="zh-TW" dirty="0"/>
          </a:p>
          <a:p>
            <a:r>
              <a:rPr lang="en-US" altLang="zh-TW" dirty="0"/>
              <a:t>Product h*min(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Height[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], Height[j]</a:t>
            </a:r>
            <a:r>
              <a:rPr lang="en-US" altLang="zh-TW" dirty="0"/>
              <a:t>)= 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96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735</Words>
  <Application>Microsoft Office PowerPoint</Application>
  <PresentationFormat>寬螢幕</PresentationFormat>
  <Paragraphs>127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Work Solution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3</cp:revision>
  <dcterms:created xsi:type="dcterms:W3CDTF">2023-08-07T06:51:58Z</dcterms:created>
  <dcterms:modified xsi:type="dcterms:W3CDTF">2023-08-07T08:56:19Z</dcterms:modified>
</cp:coreProperties>
</file>