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D8026-ED2D-1883-A920-3115CCFA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6783E7-8FE6-B452-78C7-A56A882E3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DCCE93-E66A-F12D-D05C-318C0FDB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F7C827-3623-5B59-727E-119B2AC4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69BFB1-0088-AC99-7E68-05329448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62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4E93F-CC48-4E47-607E-32FCD68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580C53-DA75-AB51-8430-E0439C43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02D706-F141-BAE9-ECAB-8403E320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4F6C85-15D6-BBE7-FD3E-FFB56AF1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1A1656-7E2A-3624-CC5F-6F82A8EE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6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FF799D-5284-5775-1B92-C2BA0828E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5B8F41-D4D6-3E04-4EC1-7C1A198DE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92D884-9F4B-699F-9CF6-494178EF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1B6804-4823-E44A-0A20-2AD433FD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535CCA-E839-662C-F297-48B15925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2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59000-79D8-4A8B-474E-673543BA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8EA92-855F-DB1B-2B70-AE5BCC57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4D0CE4-FA65-3396-50C2-BFEE7D7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D1FC72-EDFB-4F43-CF09-84E7EDCF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25C18C-393B-F239-D921-57D9000B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43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8E861-F3CB-1F17-F23C-FCF5457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35F775-C6B7-977B-78A0-154E3CD61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9E244-789A-B738-893F-FA07EF53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BC2D58-44B9-2159-FB2C-730A73EF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04EB8-8E3C-C6E8-B8BD-AC7F1DD0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06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A3A7-04D9-65C5-31EC-E8C32432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23C2D8-D098-37E1-3FD7-B99F901F6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D9BDFA-7874-2899-E049-1579E9B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CD4DC4-0FEF-3585-C71F-E3181B7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CBCDB5-7A44-2E54-333C-C5B2F11D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F33197-CBB4-890B-4AE8-5D5DB708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4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E9F6C-B29C-C671-6D88-BE3DC774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C8E9CB-7828-7EAD-358B-60B82560A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7B18DC-21D3-483B-4BB2-7049DE57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C30E36-9255-0A78-4D6F-B14D4C8F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F75EDF-81FA-6E52-258E-553C9511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8C1EFB-08D5-53EE-AB3B-5E9CF59A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B6D59C-7008-701E-BC77-4E800282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2E7DD2-0FAF-783C-F10F-14EED627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12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CB365-80BF-5FDB-9BB3-DC827906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0C6E73-2774-2EA8-0244-883237B3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E044D3-A26C-F41C-1078-29745C5F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E5B0B1-68B7-B6B9-DC61-B6D13E01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4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5B2975-CC44-5DBE-49D1-92776B2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0C4C93-3E26-B2E3-74B2-20D5774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C02F0E-9355-EBB4-5E16-EEAB8D2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93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F60A8-E136-73DA-84FA-0FC0CF9F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5FA51-BBB9-62E9-E597-58199876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CAD2BF-7E53-8F7E-9BFE-632E4A2D5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58D67F-4F0D-A8AF-78C1-CE63A5D2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A77460-D2F3-ABFA-8B3D-BC504EBE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D7636B-44C5-CA5B-F85E-7CAAED07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29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825A6-66BF-1C7C-1C6A-A2DA5AD0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C320F8-5D3C-8AE1-DC06-C6E006B84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072C3A-A1D1-5AED-AF95-B8841290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AE2D8A-2D46-00C0-2788-1B7650B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0ADAF6-0ED2-BB41-2162-2844B116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2E7E90-8521-3BDE-9158-B56AEBBF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9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AA1461-0554-CCB0-FAC7-5FC38104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BA934E-86BA-21C8-0693-1A7B075D6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70FC5-8AB1-624F-B25C-F36A47E13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A318-5CD2-4BA6-862E-5F759EDD2520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B8209B-3DB2-6F63-CD7F-162D95F42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8C072A-46BF-8C38-ADCB-28337F515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7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BB8-C613-8380-590A-188DE41D0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9E8E18-DA10-6123-1999-11C6139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01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D2F63-50B0-BE12-7882-4B193D0A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27C5F-E2AA-684F-C0A9-D112B0F7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299713" cy="286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dirty="0" err="1"/>
              <a:t>nums</a:t>
            </a:r>
            <a:r>
              <a:rPr lang="en-US" altLang="zh-TW" sz="6000" dirty="0"/>
              <a:t> = [-1,0,1,2,-1,-4]</a:t>
            </a:r>
          </a:p>
          <a:p>
            <a:pPr marL="0" indent="0">
              <a:buNone/>
            </a:pPr>
            <a:r>
              <a:rPr lang="en-US" altLang="zh-TW" sz="6000" dirty="0"/>
              <a:t>&gt;&gt;</a:t>
            </a:r>
            <a:r>
              <a:rPr lang="en-US" altLang="zh-TW" sz="6000" dirty="0" err="1"/>
              <a:t>qsort</a:t>
            </a:r>
            <a:endParaRPr lang="en-US" altLang="zh-TW" sz="6000" dirty="0"/>
          </a:p>
          <a:p>
            <a:pPr marL="0" indent="0">
              <a:buNone/>
            </a:pPr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  <a:p>
            <a:pPr marL="0" indent="0">
              <a:buNone/>
            </a:pPr>
            <a:endParaRPr lang="zh-TW" altLang="en-US" sz="6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8B1FB6-9674-8139-B84F-8720307FE496}"/>
              </a:ext>
            </a:extLst>
          </p:cNvPr>
          <p:cNvSpPr txBox="1"/>
          <p:nvPr/>
        </p:nvSpPr>
        <p:spPr>
          <a:xfrm>
            <a:off x="3747052" y="445272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0194AC-4457-3335-2E4B-7A9ED953C3C3}"/>
              </a:ext>
            </a:extLst>
          </p:cNvPr>
          <p:cNvSpPr txBox="1"/>
          <p:nvPr/>
        </p:nvSpPr>
        <p:spPr>
          <a:xfrm>
            <a:off x="7378146" y="445272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11C1C5-6FB7-EA76-BBE4-2C2061F2943D}"/>
              </a:ext>
            </a:extLst>
          </p:cNvPr>
          <p:cNvSpPr txBox="1"/>
          <p:nvPr/>
        </p:nvSpPr>
        <p:spPr>
          <a:xfrm>
            <a:off x="4659795" y="445272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3714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3975652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606746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5015947" y="243846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-3 &gt; 0</a:t>
            </a:r>
          </a:p>
          <a:p>
            <a:r>
              <a:rPr lang="en-US" altLang="zh-TW" sz="5400" dirty="0"/>
              <a:t>	&gt;&gt; k++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3131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3975652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606746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5862430" y="2413336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-3 &gt; 0</a:t>
            </a:r>
          </a:p>
          <a:p>
            <a:r>
              <a:rPr lang="en-US" altLang="zh-TW" sz="5400" dirty="0"/>
              <a:t>	&gt;&gt; k++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1406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3975652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606746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6361042" y="2543481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-2 &gt; 0</a:t>
            </a:r>
          </a:p>
          <a:p>
            <a:r>
              <a:rPr lang="en-US" altLang="zh-TW" sz="5400" dirty="0"/>
              <a:t>	&gt;&gt; k+1=j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182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3975652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606746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6927573" y="2543481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-1 &gt; 0</a:t>
            </a:r>
          </a:p>
          <a:p>
            <a:r>
              <a:rPr lang="en-US" altLang="zh-TW" sz="5400" dirty="0"/>
              <a:t>	&gt;&gt; k+1=j&gt;&gt;</a:t>
            </a:r>
            <a:r>
              <a:rPr lang="en-US" altLang="zh-TW" sz="5400" dirty="0" err="1"/>
              <a:t>i</a:t>
            </a:r>
            <a:r>
              <a:rPr lang="en-US" altLang="zh-TW" sz="5400" dirty="0"/>
              <a:t>++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85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5010980" y="2678418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606746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5918754" y="267841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0 == 0</a:t>
            </a:r>
          </a:p>
          <a:p>
            <a:r>
              <a:rPr lang="en-US" altLang="zh-TW" sz="5400" dirty="0"/>
              <a:t>	&gt;&gt; ok&gt;&gt;j--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2281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5010980" y="2553420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051814" y="243846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5791198" y="2553420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-1 &gt; 0</a:t>
            </a:r>
          </a:p>
          <a:p>
            <a:r>
              <a:rPr lang="en-US" altLang="zh-TW" sz="5400" dirty="0"/>
              <a:t>	&gt;&gt; k++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9674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5010980" y="2553420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051814" y="243846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6480312" y="2469222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0 == 0</a:t>
            </a:r>
          </a:p>
          <a:p>
            <a:r>
              <a:rPr lang="en-US" altLang="zh-TW" sz="5400" dirty="0"/>
              <a:t>	&gt;&gt; ok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65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234</Words>
  <Application>Microsoft Office PowerPoint</Application>
  <PresentationFormat>寬螢幕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Target = 0</vt:lpstr>
      <vt:lpstr>Target = 0</vt:lpstr>
      <vt:lpstr>Target = 0</vt:lpstr>
      <vt:lpstr>Target = 0</vt:lpstr>
      <vt:lpstr>Target = 0</vt:lpstr>
      <vt:lpstr>Target = 0</vt:lpstr>
      <vt:lpstr>Target =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2</cp:revision>
  <dcterms:created xsi:type="dcterms:W3CDTF">2023-07-25T02:46:28Z</dcterms:created>
  <dcterms:modified xsi:type="dcterms:W3CDTF">2023-07-25T05:23:31Z</dcterms:modified>
</cp:coreProperties>
</file>