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D8026-ED2D-1883-A920-3115CCFA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6783E7-8FE6-B452-78C7-A56A882E3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CCE93-E66A-F12D-D05C-318C0FDB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F7C827-3623-5B59-727E-119B2AC4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9BFB1-0088-AC99-7E68-05329448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6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4E93F-CC48-4E47-607E-32FCD68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80C53-DA75-AB51-8430-E0439C43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02D706-F141-BAE9-ECAB-8403E320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6C85-15D6-BBE7-FD3E-FFB56AF1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1A1656-7E2A-3624-CC5F-6F82A8EE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6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FF799D-5284-5775-1B92-C2BA0828E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5B8F41-D4D6-3E04-4EC1-7C1A198DE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2D884-9F4B-699F-9CF6-494178EF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B6804-4823-E44A-0A20-2AD433FD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35CCA-E839-662C-F297-48B15925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29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59000-79D8-4A8B-474E-673543BA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8EA92-855F-DB1B-2B70-AE5BCC57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D0CE4-FA65-3396-50C2-BFEE7D71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D1FC72-EDFB-4F43-CF09-84E7EDCF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5C18C-393B-F239-D921-57D9000B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4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8E861-F3CB-1F17-F23C-FCF5457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35F775-C6B7-977B-78A0-154E3CD61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79E244-789A-B738-893F-FA07EF53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BC2D58-44B9-2159-FB2C-730A73EF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04EB8-8E3C-C6E8-B8BD-AC7F1DD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A3A7-04D9-65C5-31EC-E8C32432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3C2D8-D098-37E1-3FD7-B99F901F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D9BDFA-7874-2899-E049-1579E9B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CD4DC4-0FEF-3585-C71F-E3181B7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CBCDB5-7A44-2E54-333C-C5B2F11D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F33197-CBB4-890B-4AE8-5D5DB70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4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AE9F6C-B29C-C671-6D88-BE3DC774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C8E9CB-7828-7EAD-358B-60B82560A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7B18DC-21D3-483B-4BB2-7049DE57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C30E36-9255-0A78-4D6F-B14D4C8F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F75EDF-81FA-6E52-258E-553C9511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8C1EFB-08D5-53EE-AB3B-5E9CF59A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B6D59C-7008-701E-BC77-4E800282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2E7DD2-0FAF-783C-F10F-14EED627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12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CB365-80BF-5FDB-9BB3-DC827906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0C6E73-2774-2EA8-0244-883237B3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E044D3-A26C-F41C-1078-29745C5F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E5B0B1-68B7-B6B9-DC61-B6D13E01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5B2975-CC44-5DBE-49D1-92776B2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0C4C93-3E26-B2E3-74B2-20D5774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C02F0E-9355-EBB4-5E16-EEAB8D2E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9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F60A8-E136-73DA-84FA-0FC0CF9F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5FA51-BBB9-62E9-E597-58199876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AD2BF-7E53-8F7E-9BFE-632E4A2D5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58D67F-4F0D-A8AF-78C1-CE63A5D2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A77460-D2F3-ABFA-8B3D-BC504EBE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D7636B-44C5-CA5B-F85E-7CAAED07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825A6-66BF-1C7C-1C6A-A2DA5AD0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5C320F8-5D3C-8AE1-DC06-C6E006B8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072C3A-A1D1-5AED-AF95-B8841290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AE2D8A-2D46-00C0-2788-1B7650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0ADAF6-0ED2-BB41-2162-2844B116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2E7E90-8521-3BDE-9158-B56AEBBF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9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AA1461-0554-CCB0-FAC7-5FC3810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BA934E-86BA-21C8-0693-1A7B075D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70FC5-8AB1-624F-B25C-F36A47E1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4A318-5CD2-4BA6-862E-5F759EDD2520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8209B-3DB2-6F63-CD7F-162D95F42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C072A-46BF-8C38-ADCB-28337F515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B9CA-E6BC-40E3-923F-E807CB29C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7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A2BB8-C613-8380-590A-188DE41D0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9E8E18-DA10-6123-1999-11C6139A5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1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3121891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3842328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10247746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2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3121891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5551056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9268690" y="244402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E858E-4DE8-6939-F998-D472565C300E}"/>
              </a:ext>
            </a:extLst>
          </p:cNvPr>
          <p:cNvSpPr txBox="1"/>
          <p:nvPr/>
        </p:nvSpPr>
        <p:spPr>
          <a:xfrm>
            <a:off x="1995055" y="3897747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[-4,0,4]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76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3121891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6001329" y="2523836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8317345" y="2523836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E858E-4DE8-6939-F998-D472565C300E}"/>
              </a:ext>
            </a:extLst>
          </p:cNvPr>
          <p:cNvSpPr txBox="1"/>
          <p:nvPr/>
        </p:nvSpPr>
        <p:spPr>
          <a:xfrm>
            <a:off x="1995055" y="3897747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[-4,0,4]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33637-101A-A45E-C581-86B04A47C234}"/>
              </a:ext>
            </a:extLst>
          </p:cNvPr>
          <p:cNvSpPr txBox="1"/>
          <p:nvPr/>
        </p:nvSpPr>
        <p:spPr>
          <a:xfrm>
            <a:off x="2941782" y="3897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[-4,1,3]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0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3121891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6437746" y="2564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7379854" y="2570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E858E-4DE8-6939-F998-D472565C300E}"/>
              </a:ext>
            </a:extLst>
          </p:cNvPr>
          <p:cNvSpPr txBox="1"/>
          <p:nvPr/>
        </p:nvSpPr>
        <p:spPr>
          <a:xfrm>
            <a:off x="1995055" y="3897747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[-4,0,4]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33637-101A-A45E-C581-86B04A47C234}"/>
              </a:ext>
            </a:extLst>
          </p:cNvPr>
          <p:cNvSpPr txBox="1"/>
          <p:nvPr/>
        </p:nvSpPr>
        <p:spPr>
          <a:xfrm>
            <a:off x="2941782" y="3897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[-4,1,3]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753B35-783C-DB63-C3C3-5CAFEEC06D05}"/>
              </a:ext>
            </a:extLst>
          </p:cNvPr>
          <p:cNvSpPr txBox="1"/>
          <p:nvPr/>
        </p:nvSpPr>
        <p:spPr>
          <a:xfrm>
            <a:off x="3888509" y="3911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[-4,2,2]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24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3766126" y="2564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4579385" y="2566771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9264072" y="2546959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E858E-4DE8-6939-F998-D472565C300E}"/>
              </a:ext>
            </a:extLst>
          </p:cNvPr>
          <p:cNvSpPr txBox="1"/>
          <p:nvPr/>
        </p:nvSpPr>
        <p:spPr>
          <a:xfrm>
            <a:off x="1995055" y="3897747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[-4,0,4]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33637-101A-A45E-C581-86B04A47C234}"/>
              </a:ext>
            </a:extLst>
          </p:cNvPr>
          <p:cNvSpPr txBox="1"/>
          <p:nvPr/>
        </p:nvSpPr>
        <p:spPr>
          <a:xfrm>
            <a:off x="2941782" y="3897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[-4,1,3]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753B35-783C-DB63-C3C3-5CAFEEC06D05}"/>
              </a:ext>
            </a:extLst>
          </p:cNvPr>
          <p:cNvSpPr txBox="1"/>
          <p:nvPr/>
        </p:nvSpPr>
        <p:spPr>
          <a:xfrm>
            <a:off x="3888509" y="3911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[-4,2,2]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CE148C-055B-F7DE-0B05-66C048E2C361}"/>
              </a:ext>
            </a:extLst>
          </p:cNvPr>
          <p:cNvSpPr txBox="1"/>
          <p:nvPr/>
        </p:nvSpPr>
        <p:spPr>
          <a:xfrm>
            <a:off x="4874491" y="3911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[-2,-2,4]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8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3766126" y="2564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5545691" y="2564018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7414489" y="2511493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E858E-4DE8-6939-F998-D472565C300E}"/>
              </a:ext>
            </a:extLst>
          </p:cNvPr>
          <p:cNvSpPr txBox="1"/>
          <p:nvPr/>
        </p:nvSpPr>
        <p:spPr>
          <a:xfrm>
            <a:off x="1995056" y="3897747"/>
            <a:ext cx="8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[-4,0,4]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33637-101A-A45E-C581-86B04A47C234}"/>
              </a:ext>
            </a:extLst>
          </p:cNvPr>
          <p:cNvSpPr txBox="1"/>
          <p:nvPr/>
        </p:nvSpPr>
        <p:spPr>
          <a:xfrm>
            <a:off x="2941782" y="3897747"/>
            <a:ext cx="8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[-4,1,3]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753B35-783C-DB63-C3C3-5CAFEEC06D05}"/>
              </a:ext>
            </a:extLst>
          </p:cNvPr>
          <p:cNvSpPr txBox="1"/>
          <p:nvPr/>
        </p:nvSpPr>
        <p:spPr>
          <a:xfrm>
            <a:off x="3888509" y="3911662"/>
            <a:ext cx="8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[-4,2,2]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CE148C-055B-F7DE-0B05-66C048E2C361}"/>
              </a:ext>
            </a:extLst>
          </p:cNvPr>
          <p:cNvSpPr txBox="1"/>
          <p:nvPr/>
        </p:nvSpPr>
        <p:spPr>
          <a:xfrm>
            <a:off x="4874491" y="3911662"/>
            <a:ext cx="98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[-2,-2,4]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931FDF-C483-5795-F908-CCE201862906}"/>
              </a:ext>
            </a:extLst>
          </p:cNvPr>
          <p:cNvSpPr txBox="1"/>
          <p:nvPr/>
        </p:nvSpPr>
        <p:spPr>
          <a:xfrm>
            <a:off x="5842859" y="3897747"/>
            <a:ext cx="98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[-2,0,2]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84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3F19-0727-A6E2-9851-BF03EADB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C4283-7179-2DEE-6A6E-E5A61535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048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b="0" i="0" dirty="0" err="1">
                <a:effectLst/>
                <a:latin typeface="-apple-system"/>
              </a:rPr>
              <a:t>nums</a:t>
            </a:r>
            <a:r>
              <a:rPr lang="en-US" altLang="zh-TW" sz="4800" b="0" i="0" dirty="0">
                <a:effectLst/>
                <a:latin typeface="-apple-system"/>
              </a:rPr>
              <a:t> =</a:t>
            </a:r>
            <a:r>
              <a:rPr lang="en-US" altLang="zh-TW" sz="4800" b="0" i="0" dirty="0">
                <a:effectLst/>
                <a:latin typeface="Menlo"/>
              </a:rPr>
              <a:t>[-4,-2,-2,-2,0,1,2,2,2,3,3,4,4,6,6]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488A384C-51BE-2956-1278-27501D9F2A4C}"/>
              </a:ext>
            </a:extLst>
          </p:cNvPr>
          <p:cNvSpPr/>
          <p:nvPr/>
        </p:nvSpPr>
        <p:spPr>
          <a:xfrm>
            <a:off x="5613972" y="2523836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15336948-9E42-9D08-7099-88FA79538309}"/>
              </a:ext>
            </a:extLst>
          </p:cNvPr>
          <p:cNvSpPr/>
          <p:nvPr/>
        </p:nvSpPr>
        <p:spPr>
          <a:xfrm>
            <a:off x="6018346" y="2507487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j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22EB4EB-5728-1FD4-7B76-F6A775A1D1C2}"/>
              </a:ext>
            </a:extLst>
          </p:cNvPr>
          <p:cNvSpPr/>
          <p:nvPr/>
        </p:nvSpPr>
        <p:spPr>
          <a:xfrm>
            <a:off x="6422720" y="2514445"/>
            <a:ext cx="720437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3EB300-6EA8-35B7-12EF-B30812532E57}"/>
              </a:ext>
            </a:extLst>
          </p:cNvPr>
          <p:cNvSpPr txBox="1"/>
          <p:nvPr/>
        </p:nvSpPr>
        <p:spPr>
          <a:xfrm>
            <a:off x="1016000" y="3911662"/>
            <a:ext cx="979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effectLst/>
                <a:latin typeface="Menlo"/>
              </a:rPr>
              <a:t>[-4,-2,6]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E858E-4DE8-6939-F998-D472565C300E}"/>
              </a:ext>
            </a:extLst>
          </p:cNvPr>
          <p:cNvSpPr txBox="1"/>
          <p:nvPr/>
        </p:nvSpPr>
        <p:spPr>
          <a:xfrm>
            <a:off x="1995056" y="3897747"/>
            <a:ext cx="8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[-4,0,4]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B33637-101A-A45E-C581-86B04A47C234}"/>
              </a:ext>
            </a:extLst>
          </p:cNvPr>
          <p:cNvSpPr txBox="1"/>
          <p:nvPr/>
        </p:nvSpPr>
        <p:spPr>
          <a:xfrm>
            <a:off x="2941782" y="3897747"/>
            <a:ext cx="8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[-4,1,3]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753B35-783C-DB63-C3C3-5CAFEEC06D05}"/>
              </a:ext>
            </a:extLst>
          </p:cNvPr>
          <p:cNvSpPr txBox="1"/>
          <p:nvPr/>
        </p:nvSpPr>
        <p:spPr>
          <a:xfrm>
            <a:off x="3888509" y="3911662"/>
            <a:ext cx="8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[-4,2,2]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CE148C-055B-F7DE-0B05-66C048E2C361}"/>
              </a:ext>
            </a:extLst>
          </p:cNvPr>
          <p:cNvSpPr txBox="1"/>
          <p:nvPr/>
        </p:nvSpPr>
        <p:spPr>
          <a:xfrm>
            <a:off x="4874491" y="3911662"/>
            <a:ext cx="98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[-2,-2,4]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931FDF-C483-5795-F908-CCE201862906}"/>
              </a:ext>
            </a:extLst>
          </p:cNvPr>
          <p:cNvSpPr txBox="1"/>
          <p:nvPr/>
        </p:nvSpPr>
        <p:spPr>
          <a:xfrm>
            <a:off x="5842859" y="3897747"/>
            <a:ext cx="98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[-2,0,2]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10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AB69D-2244-BB99-C15A-F3C3EA47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962E3-5523-D61F-A19E-14D5B808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b="0" i="0" dirty="0" err="1">
                <a:effectLst/>
                <a:latin typeface="-apple-system"/>
              </a:rPr>
              <a:t>nums</a:t>
            </a:r>
            <a:r>
              <a:rPr lang="en-US" altLang="zh-TW" sz="4000" b="0" i="0" dirty="0">
                <a:effectLst/>
                <a:latin typeface="-apple-system"/>
              </a:rPr>
              <a:t> =</a:t>
            </a:r>
            <a:r>
              <a:rPr lang="en-US" altLang="zh-TW" sz="4000" b="0" i="0" dirty="0">
                <a:effectLst/>
                <a:latin typeface="Menlo"/>
              </a:rPr>
              <a:t>[0,0,0,0]</a:t>
            </a:r>
          </a:p>
          <a:p>
            <a:endParaRPr lang="zh-TW" altLang="en-US" dirty="0"/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F3B9D402-1DCE-8BC2-2961-4C8378E85F90}"/>
              </a:ext>
            </a:extLst>
          </p:cNvPr>
          <p:cNvSpPr/>
          <p:nvPr/>
        </p:nvSpPr>
        <p:spPr>
          <a:xfrm>
            <a:off x="2681265" y="2413777"/>
            <a:ext cx="493213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5" name="箭號: 向上 4">
            <a:extLst>
              <a:ext uri="{FF2B5EF4-FFF2-40B4-BE49-F238E27FC236}">
                <a16:creationId xmlns:a16="http://schemas.microsoft.com/office/drawing/2014/main" id="{93B5CB6B-141A-3D76-4F8C-DA04F7FA30D4}"/>
              </a:ext>
            </a:extLst>
          </p:cNvPr>
          <p:cNvSpPr/>
          <p:nvPr/>
        </p:nvSpPr>
        <p:spPr>
          <a:xfrm>
            <a:off x="3401702" y="2413777"/>
            <a:ext cx="493213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6" name="箭號: 向上 5">
            <a:extLst>
              <a:ext uri="{FF2B5EF4-FFF2-40B4-BE49-F238E27FC236}">
                <a16:creationId xmlns:a16="http://schemas.microsoft.com/office/drawing/2014/main" id="{3F12590F-09AB-D394-6B51-5E90C03194C4}"/>
              </a:ext>
            </a:extLst>
          </p:cNvPr>
          <p:cNvSpPr/>
          <p:nvPr/>
        </p:nvSpPr>
        <p:spPr>
          <a:xfrm>
            <a:off x="3894915" y="2413777"/>
            <a:ext cx="404374" cy="9051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j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44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D2F63-50B0-BE12-7882-4B193D0A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27C5F-E2AA-684F-C0A9-D112B0F7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299713" cy="2865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000" dirty="0" err="1"/>
              <a:t>nums</a:t>
            </a:r>
            <a:r>
              <a:rPr lang="en-US" altLang="zh-TW" sz="6000" dirty="0"/>
              <a:t> = [-1,0,1,2,-1,-4]</a:t>
            </a:r>
          </a:p>
          <a:p>
            <a:pPr marL="0" indent="0">
              <a:buNone/>
            </a:pPr>
            <a:r>
              <a:rPr lang="en-US" altLang="zh-TW" sz="6000" dirty="0"/>
              <a:t>&gt;&gt;</a:t>
            </a:r>
            <a:r>
              <a:rPr lang="en-US" altLang="zh-TW" sz="6000" dirty="0" err="1"/>
              <a:t>qsort</a:t>
            </a:r>
            <a:endParaRPr lang="en-US" altLang="zh-TW" sz="6000" dirty="0"/>
          </a:p>
          <a:p>
            <a:pPr marL="0" indent="0">
              <a:buNone/>
            </a:pPr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  <a:p>
            <a:pPr marL="0" indent="0">
              <a:buNone/>
            </a:pPr>
            <a:endParaRPr lang="zh-TW" altLang="en-US" sz="6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8B1FB6-9674-8139-B84F-8720307FE496}"/>
              </a:ext>
            </a:extLst>
          </p:cNvPr>
          <p:cNvSpPr txBox="1"/>
          <p:nvPr/>
        </p:nvSpPr>
        <p:spPr>
          <a:xfrm>
            <a:off x="3747052" y="445272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0194AC-4457-3335-2E4B-7A9ED953C3C3}"/>
              </a:ext>
            </a:extLst>
          </p:cNvPr>
          <p:cNvSpPr txBox="1"/>
          <p:nvPr/>
        </p:nvSpPr>
        <p:spPr>
          <a:xfrm>
            <a:off x="7378146" y="445272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11C1C5-6FB7-EA76-BBE4-2C2061F2943D}"/>
              </a:ext>
            </a:extLst>
          </p:cNvPr>
          <p:cNvSpPr txBox="1"/>
          <p:nvPr/>
        </p:nvSpPr>
        <p:spPr>
          <a:xfrm>
            <a:off x="4659795" y="445272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371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015947" y="243846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-3 &gt; 0</a:t>
            </a:r>
          </a:p>
          <a:p>
            <a:r>
              <a:rPr lang="en-US" altLang="zh-TW" sz="5400" dirty="0"/>
              <a:t>	&gt;&gt; k++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3131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862430" y="2413336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-3 &gt; 0</a:t>
            </a:r>
          </a:p>
          <a:p>
            <a:r>
              <a:rPr lang="en-US" altLang="zh-TW" sz="5400" dirty="0"/>
              <a:t>	&gt;&gt; k++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1406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6361042" y="2543481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-2 &gt; 0</a:t>
            </a:r>
          </a:p>
          <a:p>
            <a:r>
              <a:rPr lang="en-US" altLang="zh-TW" sz="5400" dirty="0"/>
              <a:t>	&gt;&gt; k+1=j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182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3975652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6927573" y="2543481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-1 &gt; 0</a:t>
            </a:r>
          </a:p>
          <a:p>
            <a:r>
              <a:rPr lang="en-US" altLang="zh-TW" sz="5400" dirty="0"/>
              <a:t>	&gt;&gt; k+1=j&gt;&gt;</a:t>
            </a:r>
            <a:r>
              <a:rPr lang="en-US" altLang="zh-TW" sz="5400" dirty="0" err="1"/>
              <a:t>i</a:t>
            </a:r>
            <a:r>
              <a:rPr lang="en-US" altLang="zh-TW" sz="5400" dirty="0"/>
              <a:t>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85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5010980" y="2678418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606746" y="241333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918754" y="2678417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0 == 0</a:t>
            </a:r>
          </a:p>
          <a:p>
            <a:r>
              <a:rPr lang="en-US" altLang="zh-TW" sz="5400" dirty="0"/>
              <a:t>	&gt;&gt; ok&gt;&gt;j--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2281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5010980" y="2553420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051814" y="243846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5791198" y="2553420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-1 &gt; 0</a:t>
            </a:r>
          </a:p>
          <a:p>
            <a:r>
              <a:rPr lang="en-US" altLang="zh-TW" sz="5400" dirty="0"/>
              <a:t>	&gt;&gt; k++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9674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79909-38D4-C92E-5778-BB3372E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Target = 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F8321-C387-C5B3-A4C8-FB0552CD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51235" cy="1225688"/>
          </a:xfrm>
        </p:spPr>
        <p:txBody>
          <a:bodyPr>
            <a:normAutofit/>
          </a:bodyPr>
          <a:lstStyle/>
          <a:p>
            <a:r>
              <a:rPr lang="en-US" altLang="zh-TW" sz="6000" dirty="0" err="1"/>
              <a:t>nums</a:t>
            </a:r>
            <a:r>
              <a:rPr lang="en-US" altLang="zh-TW" sz="6000" dirty="0"/>
              <a:t> = [-4 ,-1,-1,0,1,2]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5EF396-4AE3-5C2E-D95A-3B97423BD54B}"/>
              </a:ext>
            </a:extLst>
          </p:cNvPr>
          <p:cNvSpPr txBox="1"/>
          <p:nvPr/>
        </p:nvSpPr>
        <p:spPr>
          <a:xfrm>
            <a:off x="5010980" y="2553420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/>
              <a:t>i</a:t>
            </a:r>
            <a:endParaRPr lang="zh-TW" altLang="en-US" sz="6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EE0C25A-C8C1-B791-E007-78E9CC492B42}"/>
              </a:ext>
            </a:extLst>
          </p:cNvPr>
          <p:cNvSpPr txBox="1"/>
          <p:nvPr/>
        </p:nvSpPr>
        <p:spPr>
          <a:xfrm>
            <a:off x="7051814" y="2438469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j</a:t>
            </a:r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7D1397-D0A4-EA95-64CB-386BEC6FE044}"/>
              </a:ext>
            </a:extLst>
          </p:cNvPr>
          <p:cNvSpPr txBox="1"/>
          <p:nvPr/>
        </p:nvSpPr>
        <p:spPr>
          <a:xfrm>
            <a:off x="6480312" y="2469222"/>
            <a:ext cx="467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/>
              <a:t>k</a:t>
            </a:r>
            <a:endParaRPr lang="zh-TW" altLang="en-US" sz="6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B615B0-87DB-12AF-EBBC-BEEA860EF82E}"/>
              </a:ext>
            </a:extLst>
          </p:cNvPr>
          <p:cNvSpPr txBox="1"/>
          <p:nvPr/>
        </p:nvSpPr>
        <p:spPr>
          <a:xfrm>
            <a:off x="1162877" y="3429000"/>
            <a:ext cx="5198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/>
              <a:t>i+j+k</a:t>
            </a:r>
            <a:r>
              <a:rPr lang="en-US" altLang="zh-TW" sz="5400" dirty="0"/>
              <a:t> = 0 == 0</a:t>
            </a:r>
          </a:p>
          <a:p>
            <a:r>
              <a:rPr lang="en-US" altLang="zh-TW" sz="5400" dirty="0"/>
              <a:t>	&gt;&gt; ok</a:t>
            </a:r>
          </a:p>
          <a:p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6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433</Words>
  <Application>Microsoft Office PowerPoint</Application>
  <PresentationFormat>寬螢幕</PresentationFormat>
  <Paragraphs>114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-apple-system</vt:lpstr>
      <vt:lpstr>Menlo</vt:lpstr>
      <vt:lpstr>Arial</vt:lpstr>
      <vt:lpstr>Calibri</vt:lpstr>
      <vt:lpstr>Calibri Light</vt:lpstr>
      <vt:lpstr>Office 佈景主題</vt:lpstr>
      <vt:lpstr>PowerPoint 簡報</vt:lpstr>
      <vt:lpstr>PowerPoint 簡報</vt:lpstr>
      <vt:lpstr>Target = 0</vt:lpstr>
      <vt:lpstr>Target = 0</vt:lpstr>
      <vt:lpstr>Target = 0</vt:lpstr>
      <vt:lpstr>Target = 0</vt:lpstr>
      <vt:lpstr>Target = 0</vt:lpstr>
      <vt:lpstr>Target = 0</vt:lpstr>
      <vt:lpstr>Target = 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Bacchus</dc:creator>
  <cp:lastModifiedBy>Bacchus</cp:lastModifiedBy>
  <cp:revision>3</cp:revision>
  <dcterms:created xsi:type="dcterms:W3CDTF">2023-07-25T02:46:28Z</dcterms:created>
  <dcterms:modified xsi:type="dcterms:W3CDTF">2023-08-02T06:20:45Z</dcterms:modified>
</cp:coreProperties>
</file>