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1EC94D-1613-01CA-1361-A6EE1D94D8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3E04F0B-0ADF-BDAC-39C1-47FDBEEA07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94797B1-4C41-1F6E-F08E-8C558255C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A1070-AFE8-4DB3-A680-8732A6BE00DA}" type="datetimeFigureOut">
              <a:rPr lang="zh-TW" altLang="en-US" smtClean="0"/>
              <a:t>2023/7/25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E1C3FDC-55A6-C6F7-DF9A-0D8A13160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DA9392F-4B22-2D5F-0A36-C3C7F09E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D0DE4-1D2A-4387-8800-23567FD9CD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0524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A9E711-B2C2-9E02-3F59-8D360940F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CB73680-36DF-3F93-FFD1-A45A1FB7FD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254AEE7-1308-0AB5-9219-4CEE3D17F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A1070-AFE8-4DB3-A680-8732A6BE00DA}" type="datetimeFigureOut">
              <a:rPr lang="zh-TW" altLang="en-US" smtClean="0"/>
              <a:t>2023/7/25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3615859-2EF9-D064-0E3C-DF246298B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9E7F2FB-5B32-910D-0ED4-47CC393EC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D0DE4-1D2A-4387-8800-23567FD9CD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5302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4D70121-2F07-CF70-F675-4427E3D9C1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4BF31CC-9988-30D4-6A29-232E19C0BF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09F45BC-F0BE-87EF-AD4A-C3CBC76DC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A1070-AFE8-4DB3-A680-8732A6BE00DA}" type="datetimeFigureOut">
              <a:rPr lang="zh-TW" altLang="en-US" smtClean="0"/>
              <a:t>2023/7/25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56A4604-2959-9C22-31FB-E9F15C435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FAF0FD9-8B8C-B5C8-BF69-99C2B9344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D0DE4-1D2A-4387-8800-23567FD9CD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3788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C980D8-CE4E-E15D-54EC-9D054013D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ECBEB67-7F9D-B6B5-F3E4-9D355B18D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36D0CC4-D731-C7AB-1A42-E0452D668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A1070-AFE8-4DB3-A680-8732A6BE00DA}" type="datetimeFigureOut">
              <a:rPr lang="zh-TW" altLang="en-US" smtClean="0"/>
              <a:t>2023/7/25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BDE0E24-044F-9321-52FF-53E6192A2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C3B1B6A-7365-986D-73E0-D95556AB2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D0DE4-1D2A-4387-8800-23567FD9CD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724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0A9B9C-AB2F-BB36-C7F6-E3FEA849D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EB223A4-7408-955B-C23F-7FB0C70DD4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1696BE7-C2A5-BF91-1158-0D4A35B30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A1070-AFE8-4DB3-A680-8732A6BE00DA}" type="datetimeFigureOut">
              <a:rPr lang="zh-TW" altLang="en-US" smtClean="0"/>
              <a:t>2023/7/25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3F8DF86-9E32-6D02-A9C6-9F9BA563C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99493EA-4493-8955-25A8-6AA917082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D0DE4-1D2A-4387-8800-23567FD9CD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7017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D44F58-DB50-29C4-D5FF-B77B58170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63DC148-5ACE-5D19-47FE-920BB85B46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829C029-FEBD-169A-08D2-7AC09AA6E7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CF1C35F-1204-6621-BDCC-D58681C4C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A1070-AFE8-4DB3-A680-8732A6BE00DA}" type="datetimeFigureOut">
              <a:rPr lang="zh-TW" altLang="en-US" smtClean="0"/>
              <a:t>2023/7/25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214C6D9-33FD-3DC1-E7E4-9294B7405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937845B-4834-0363-BC69-76727B26A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D0DE4-1D2A-4387-8800-23567FD9CD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851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96340A-22EB-4E77-EF39-47158CCDE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9816686-494A-D1FD-40D9-16E9A158C1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F61483A-864F-D850-D05F-C44E9F605F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BE22FFE-CEC6-9434-91E7-52A21C3D28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90F9ED5-5CD4-87E9-924E-440E9B1B2E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1366C39-DC17-CF2A-E7CB-BA10D91CE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A1070-AFE8-4DB3-A680-8732A6BE00DA}" type="datetimeFigureOut">
              <a:rPr lang="zh-TW" altLang="en-US" smtClean="0"/>
              <a:t>2023/7/25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0B7F6A7-7343-0038-7C51-F2D39B4A4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1520304-3073-54C4-E4EA-7E84C48DF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D0DE4-1D2A-4387-8800-23567FD9CD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0979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40910D-9C4A-6C00-517F-0E857F5B7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80CD48E-E683-DA02-C13B-9B2D0D69D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A1070-AFE8-4DB3-A680-8732A6BE00DA}" type="datetimeFigureOut">
              <a:rPr lang="zh-TW" altLang="en-US" smtClean="0"/>
              <a:t>2023/7/25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BAC64F1-2248-569C-C334-877A16D21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A7C2A46-7173-5199-D47E-3C505891B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D0DE4-1D2A-4387-8800-23567FD9CD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1642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59085F7-0C4B-E72C-EA3B-467B74D46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A1070-AFE8-4DB3-A680-8732A6BE00DA}" type="datetimeFigureOut">
              <a:rPr lang="zh-TW" altLang="en-US" smtClean="0"/>
              <a:t>2023/7/25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425DCC8-15EC-E1FC-0E14-A832325FC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D66746E-F3BF-D9C8-09E0-F1EE88061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D0DE4-1D2A-4387-8800-23567FD9CD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8534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F6EA08-4064-1524-04A1-9BE01DB7D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A2B7AA-CB89-1295-96B7-23A7DFD21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0D0185E-3F1D-E012-D90A-1062DA7B2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41451C6-8014-D82B-A435-F3BB60E5A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A1070-AFE8-4DB3-A680-8732A6BE00DA}" type="datetimeFigureOut">
              <a:rPr lang="zh-TW" altLang="en-US" smtClean="0"/>
              <a:t>2023/7/25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B25BA19-AA32-FB09-E2F1-0303B3967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082F476-4456-C7E6-B847-6C70BF6D3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D0DE4-1D2A-4387-8800-23567FD9CD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2983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ED3FD4-7E87-B3DF-057B-E26B99661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BBB231A-0692-085F-8889-AF6024215C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3C91206-BEDF-FB2D-9899-394A756540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0F85048-CE28-094C-9AC8-1297AB7E5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A1070-AFE8-4DB3-A680-8732A6BE00DA}" type="datetimeFigureOut">
              <a:rPr lang="zh-TW" altLang="en-US" smtClean="0"/>
              <a:t>2023/7/25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715234A-4FCE-B09A-1D00-6BDC0E886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ECABAB6-F251-4A08-5CB0-F3EA0FB54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D0DE4-1D2A-4387-8800-23567FD9CD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2794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450B1D5-A5B2-5937-3754-483179BFF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734FDF8-2356-6827-775A-184171D6BA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57A633-2B48-26C3-1435-B77B739570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A1070-AFE8-4DB3-A680-8732A6BE00DA}" type="datetimeFigureOut">
              <a:rPr lang="zh-TW" altLang="en-US" smtClean="0"/>
              <a:t>2023/7/25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FDDBAFF-1D86-3A72-115F-3B0CDB7DB6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78AA3C9-28AE-565A-3CFD-3BA91D2B14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D0DE4-1D2A-4387-8800-23567FD9CD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6130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DAD505-D883-EFF7-7A1D-17A6E7508C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D20DEBD-4D7E-EBCD-8271-93B1DC8C9A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3267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CD2B7A-2276-D88C-F799-5CA5586CF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Target =9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BEC6121-24AB-A401-EAED-233306E3B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331765" cy="98714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zh-TW" sz="8000" dirty="0"/>
              <a:t>Q=[</a:t>
            </a:r>
            <a:r>
              <a:rPr lang="zh-TW" altLang="en-US" sz="8000" dirty="0"/>
              <a:t> </a:t>
            </a:r>
            <a:r>
              <a:rPr lang="en-US" altLang="zh-TW" sz="8000" dirty="0"/>
              <a:t>1</a:t>
            </a:r>
            <a:r>
              <a:rPr lang="zh-TW" altLang="en-US" sz="8000" dirty="0"/>
              <a:t> </a:t>
            </a:r>
            <a:r>
              <a:rPr lang="en-US" altLang="zh-TW" sz="8000" dirty="0"/>
              <a:t>3</a:t>
            </a:r>
            <a:r>
              <a:rPr lang="zh-TW" altLang="en-US" sz="8000" dirty="0"/>
              <a:t> </a:t>
            </a:r>
            <a:r>
              <a:rPr lang="en-US" altLang="zh-TW" sz="8000" dirty="0"/>
              <a:t>4</a:t>
            </a:r>
            <a:r>
              <a:rPr lang="zh-TW" altLang="en-US" sz="8000" dirty="0"/>
              <a:t> </a:t>
            </a:r>
            <a:r>
              <a:rPr lang="en-US" altLang="zh-TW" sz="8000" dirty="0"/>
              <a:t>5</a:t>
            </a:r>
            <a:r>
              <a:rPr lang="zh-TW" altLang="en-US" sz="8000" dirty="0"/>
              <a:t> </a:t>
            </a:r>
            <a:r>
              <a:rPr lang="en-US" altLang="zh-TW" sz="8000" dirty="0"/>
              <a:t>7</a:t>
            </a:r>
            <a:r>
              <a:rPr lang="zh-TW" altLang="en-US" sz="8000" dirty="0"/>
              <a:t> </a:t>
            </a:r>
            <a:r>
              <a:rPr lang="en-US" altLang="zh-TW" sz="8000" dirty="0"/>
              <a:t>10</a:t>
            </a:r>
            <a:r>
              <a:rPr lang="zh-TW" altLang="en-US" sz="8000" dirty="0"/>
              <a:t> </a:t>
            </a:r>
            <a:r>
              <a:rPr lang="en-US" altLang="zh-TW" sz="8000" dirty="0"/>
              <a:t>11]</a:t>
            </a:r>
            <a:endParaRPr lang="zh-TW" altLang="en-US" sz="8000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78F2263A-667B-E017-BB3E-6B371066BDD6}"/>
              </a:ext>
            </a:extLst>
          </p:cNvPr>
          <p:cNvSpPr txBox="1">
            <a:spLocks/>
          </p:cNvSpPr>
          <p:nvPr/>
        </p:nvSpPr>
        <p:spPr>
          <a:xfrm>
            <a:off x="2126974" y="2816156"/>
            <a:ext cx="1063487" cy="612844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sz="8000" dirty="0"/>
              <a:t>   </a:t>
            </a:r>
            <a:r>
              <a:rPr lang="en-US" altLang="zh-TW" sz="7100" dirty="0" err="1"/>
              <a:t>i</a:t>
            </a:r>
            <a:endParaRPr lang="zh-TW" altLang="en-US" sz="8000" dirty="0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74DC09C0-DA86-E8A6-9F0C-D3C92184BCB3}"/>
              </a:ext>
            </a:extLst>
          </p:cNvPr>
          <p:cNvSpPr txBox="1">
            <a:spLocks/>
          </p:cNvSpPr>
          <p:nvPr/>
        </p:nvSpPr>
        <p:spPr>
          <a:xfrm>
            <a:off x="6612835" y="2812774"/>
            <a:ext cx="1063487" cy="612844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sz="8000" dirty="0"/>
              <a:t>   </a:t>
            </a:r>
            <a:r>
              <a:rPr lang="en-US" altLang="zh-TW" sz="7100" dirty="0"/>
              <a:t>j</a:t>
            </a:r>
            <a:endParaRPr lang="zh-TW" altLang="en-US" sz="8000" dirty="0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615A9C23-EC24-2DC1-99FF-7A8495ACD46B}"/>
              </a:ext>
            </a:extLst>
          </p:cNvPr>
          <p:cNvSpPr txBox="1">
            <a:spLocks/>
          </p:cNvSpPr>
          <p:nvPr/>
        </p:nvSpPr>
        <p:spPr>
          <a:xfrm>
            <a:off x="1391478" y="3702395"/>
            <a:ext cx="3409122" cy="1386439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sz="8000" dirty="0"/>
              <a:t>   </a:t>
            </a:r>
            <a:r>
              <a:rPr lang="en-US" altLang="zh-TW" sz="7100" dirty="0" err="1"/>
              <a:t>i+j</a:t>
            </a:r>
            <a:r>
              <a:rPr lang="en-US" altLang="zh-TW" sz="7100" dirty="0"/>
              <a:t>=12 &gt;9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8000" dirty="0"/>
              <a:t>	&gt;&gt; j--</a:t>
            </a:r>
            <a:endParaRPr lang="zh-TW" altLang="en-US" sz="8000" dirty="0"/>
          </a:p>
        </p:txBody>
      </p:sp>
    </p:spTree>
    <p:extLst>
      <p:ext uri="{BB962C8B-B14F-4D97-AF65-F5344CB8AC3E}">
        <p14:creationId xmlns:p14="http://schemas.microsoft.com/office/powerpoint/2010/main" val="1800540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CD2B7A-2276-D88C-F799-5CA5586CF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Target =9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BEC6121-24AB-A401-EAED-233306E3B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331765" cy="98714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zh-TW" sz="8000" dirty="0"/>
              <a:t>Q=[</a:t>
            </a:r>
            <a:r>
              <a:rPr lang="zh-TW" altLang="en-US" sz="8000" dirty="0"/>
              <a:t> </a:t>
            </a:r>
            <a:r>
              <a:rPr lang="en-US" altLang="zh-TW" sz="8000" dirty="0"/>
              <a:t>1</a:t>
            </a:r>
            <a:r>
              <a:rPr lang="zh-TW" altLang="en-US" sz="8000" dirty="0"/>
              <a:t> </a:t>
            </a:r>
            <a:r>
              <a:rPr lang="en-US" altLang="zh-TW" sz="8000" dirty="0"/>
              <a:t>3</a:t>
            </a:r>
            <a:r>
              <a:rPr lang="zh-TW" altLang="en-US" sz="8000" dirty="0"/>
              <a:t> </a:t>
            </a:r>
            <a:r>
              <a:rPr lang="en-US" altLang="zh-TW" sz="8000" dirty="0"/>
              <a:t>4</a:t>
            </a:r>
            <a:r>
              <a:rPr lang="zh-TW" altLang="en-US" sz="8000" dirty="0"/>
              <a:t> </a:t>
            </a:r>
            <a:r>
              <a:rPr lang="en-US" altLang="zh-TW" sz="8000" dirty="0"/>
              <a:t>5</a:t>
            </a:r>
            <a:r>
              <a:rPr lang="zh-TW" altLang="en-US" sz="8000" dirty="0"/>
              <a:t> </a:t>
            </a:r>
            <a:r>
              <a:rPr lang="en-US" altLang="zh-TW" sz="8000" dirty="0"/>
              <a:t>7</a:t>
            </a:r>
            <a:r>
              <a:rPr lang="zh-TW" altLang="en-US" sz="8000" dirty="0"/>
              <a:t> </a:t>
            </a:r>
            <a:r>
              <a:rPr lang="en-US" altLang="zh-TW" sz="8000" dirty="0"/>
              <a:t>10</a:t>
            </a:r>
            <a:r>
              <a:rPr lang="zh-TW" altLang="en-US" sz="8000" dirty="0"/>
              <a:t> </a:t>
            </a:r>
            <a:r>
              <a:rPr lang="en-US" altLang="zh-TW" sz="8000" dirty="0"/>
              <a:t>11]</a:t>
            </a:r>
            <a:endParaRPr lang="zh-TW" altLang="en-US" sz="8000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78F2263A-667B-E017-BB3E-6B371066BDD6}"/>
              </a:ext>
            </a:extLst>
          </p:cNvPr>
          <p:cNvSpPr txBox="1">
            <a:spLocks/>
          </p:cNvSpPr>
          <p:nvPr/>
        </p:nvSpPr>
        <p:spPr>
          <a:xfrm>
            <a:off x="2126974" y="2816156"/>
            <a:ext cx="1063487" cy="612844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sz="8000" dirty="0"/>
              <a:t>   </a:t>
            </a:r>
            <a:r>
              <a:rPr lang="en-US" altLang="zh-TW" sz="7100" dirty="0" err="1"/>
              <a:t>i</a:t>
            </a:r>
            <a:endParaRPr lang="zh-TW" altLang="en-US" sz="8000" dirty="0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74DC09C0-DA86-E8A6-9F0C-D3C92184BCB3}"/>
              </a:ext>
            </a:extLst>
          </p:cNvPr>
          <p:cNvSpPr txBox="1">
            <a:spLocks/>
          </p:cNvSpPr>
          <p:nvPr/>
        </p:nvSpPr>
        <p:spPr>
          <a:xfrm>
            <a:off x="5564256" y="2782957"/>
            <a:ext cx="1063487" cy="612844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sz="8000" dirty="0"/>
              <a:t>   </a:t>
            </a:r>
            <a:r>
              <a:rPr lang="en-US" altLang="zh-TW" sz="7100" dirty="0"/>
              <a:t>j</a:t>
            </a:r>
            <a:endParaRPr lang="zh-TW" altLang="en-US" sz="8000" dirty="0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615A9C23-EC24-2DC1-99FF-7A8495ACD46B}"/>
              </a:ext>
            </a:extLst>
          </p:cNvPr>
          <p:cNvSpPr txBox="1">
            <a:spLocks/>
          </p:cNvSpPr>
          <p:nvPr/>
        </p:nvSpPr>
        <p:spPr>
          <a:xfrm>
            <a:off x="1391478" y="3702395"/>
            <a:ext cx="3409122" cy="1386439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sz="8000" dirty="0"/>
              <a:t>   </a:t>
            </a:r>
            <a:r>
              <a:rPr lang="en-US" altLang="zh-TW" sz="7100" dirty="0" err="1"/>
              <a:t>i+j</a:t>
            </a:r>
            <a:r>
              <a:rPr lang="en-US" altLang="zh-TW" sz="7100" dirty="0"/>
              <a:t>=11 &gt;9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8000" dirty="0"/>
              <a:t>	&gt;&gt; j--</a:t>
            </a:r>
            <a:endParaRPr lang="zh-TW" altLang="en-US" sz="8000" dirty="0"/>
          </a:p>
        </p:txBody>
      </p:sp>
    </p:spTree>
    <p:extLst>
      <p:ext uri="{BB962C8B-B14F-4D97-AF65-F5344CB8AC3E}">
        <p14:creationId xmlns:p14="http://schemas.microsoft.com/office/powerpoint/2010/main" val="150350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CD2B7A-2276-D88C-F799-5CA5586CF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Target =9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BEC6121-24AB-A401-EAED-233306E3B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331765" cy="98714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zh-TW" sz="8000" dirty="0"/>
              <a:t>Q=[</a:t>
            </a:r>
            <a:r>
              <a:rPr lang="zh-TW" altLang="en-US" sz="8000" dirty="0"/>
              <a:t> </a:t>
            </a:r>
            <a:r>
              <a:rPr lang="en-US" altLang="zh-TW" sz="8000" dirty="0"/>
              <a:t>1</a:t>
            </a:r>
            <a:r>
              <a:rPr lang="zh-TW" altLang="en-US" sz="8000" dirty="0"/>
              <a:t> </a:t>
            </a:r>
            <a:r>
              <a:rPr lang="en-US" altLang="zh-TW" sz="8000" dirty="0"/>
              <a:t>3</a:t>
            </a:r>
            <a:r>
              <a:rPr lang="zh-TW" altLang="en-US" sz="8000" dirty="0"/>
              <a:t> </a:t>
            </a:r>
            <a:r>
              <a:rPr lang="en-US" altLang="zh-TW" sz="8000" dirty="0"/>
              <a:t>4</a:t>
            </a:r>
            <a:r>
              <a:rPr lang="zh-TW" altLang="en-US" sz="8000" dirty="0"/>
              <a:t> </a:t>
            </a:r>
            <a:r>
              <a:rPr lang="en-US" altLang="zh-TW" sz="8000" dirty="0"/>
              <a:t>5</a:t>
            </a:r>
            <a:r>
              <a:rPr lang="zh-TW" altLang="en-US" sz="8000" dirty="0"/>
              <a:t> </a:t>
            </a:r>
            <a:r>
              <a:rPr lang="en-US" altLang="zh-TW" sz="8000" dirty="0"/>
              <a:t>7</a:t>
            </a:r>
            <a:r>
              <a:rPr lang="zh-TW" altLang="en-US" sz="8000" dirty="0"/>
              <a:t> </a:t>
            </a:r>
            <a:r>
              <a:rPr lang="en-US" altLang="zh-TW" sz="8000" dirty="0"/>
              <a:t>10</a:t>
            </a:r>
            <a:r>
              <a:rPr lang="zh-TW" altLang="en-US" sz="8000" dirty="0"/>
              <a:t> </a:t>
            </a:r>
            <a:r>
              <a:rPr lang="en-US" altLang="zh-TW" sz="8000" dirty="0"/>
              <a:t>11]</a:t>
            </a:r>
            <a:endParaRPr lang="zh-TW" altLang="en-US" sz="8000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78F2263A-667B-E017-BB3E-6B371066BDD6}"/>
              </a:ext>
            </a:extLst>
          </p:cNvPr>
          <p:cNvSpPr txBox="1">
            <a:spLocks/>
          </p:cNvSpPr>
          <p:nvPr/>
        </p:nvSpPr>
        <p:spPr>
          <a:xfrm>
            <a:off x="2126974" y="2816156"/>
            <a:ext cx="1063487" cy="612844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sz="8000" dirty="0"/>
              <a:t>   </a:t>
            </a:r>
            <a:r>
              <a:rPr lang="en-US" altLang="zh-TW" sz="7100" dirty="0" err="1"/>
              <a:t>i</a:t>
            </a:r>
            <a:endParaRPr lang="zh-TW" altLang="en-US" sz="8000" dirty="0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74DC09C0-DA86-E8A6-9F0C-D3C92184BCB3}"/>
              </a:ext>
            </a:extLst>
          </p:cNvPr>
          <p:cNvSpPr txBox="1">
            <a:spLocks/>
          </p:cNvSpPr>
          <p:nvPr/>
        </p:nvSpPr>
        <p:spPr>
          <a:xfrm>
            <a:off x="4616725" y="2779747"/>
            <a:ext cx="1063487" cy="612844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sz="8000" dirty="0"/>
              <a:t>   </a:t>
            </a:r>
            <a:r>
              <a:rPr lang="en-US" altLang="zh-TW" sz="7100" dirty="0"/>
              <a:t>j</a:t>
            </a:r>
            <a:endParaRPr lang="zh-TW" altLang="en-US" sz="8000" dirty="0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615A9C23-EC24-2DC1-99FF-7A8495ACD46B}"/>
              </a:ext>
            </a:extLst>
          </p:cNvPr>
          <p:cNvSpPr txBox="1">
            <a:spLocks/>
          </p:cNvSpPr>
          <p:nvPr/>
        </p:nvSpPr>
        <p:spPr>
          <a:xfrm>
            <a:off x="1391478" y="3702395"/>
            <a:ext cx="3409122" cy="1386439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sz="8000" dirty="0"/>
              <a:t>   </a:t>
            </a:r>
            <a:r>
              <a:rPr lang="en-US" altLang="zh-TW" sz="7100" dirty="0" err="1"/>
              <a:t>i+j</a:t>
            </a:r>
            <a:r>
              <a:rPr lang="en-US" altLang="zh-TW" sz="7100" dirty="0"/>
              <a:t>=8 &lt;9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8000" dirty="0"/>
              <a:t>	&gt;&gt; </a:t>
            </a:r>
            <a:r>
              <a:rPr lang="en-US" altLang="zh-TW" sz="8000" dirty="0" err="1"/>
              <a:t>i</a:t>
            </a:r>
            <a:r>
              <a:rPr lang="en-US" altLang="zh-TW" sz="8000" dirty="0"/>
              <a:t>++</a:t>
            </a:r>
            <a:endParaRPr lang="zh-TW" altLang="en-US" sz="8000" dirty="0"/>
          </a:p>
        </p:txBody>
      </p:sp>
    </p:spTree>
    <p:extLst>
      <p:ext uri="{BB962C8B-B14F-4D97-AF65-F5344CB8AC3E}">
        <p14:creationId xmlns:p14="http://schemas.microsoft.com/office/powerpoint/2010/main" val="2588593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CD2B7A-2276-D88C-F799-5CA5586CF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Target =9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BEC6121-24AB-A401-EAED-233306E3B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331765" cy="98714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zh-TW" sz="8000" dirty="0"/>
              <a:t>Q=[</a:t>
            </a:r>
            <a:r>
              <a:rPr lang="zh-TW" altLang="en-US" sz="8000" dirty="0"/>
              <a:t> </a:t>
            </a:r>
            <a:r>
              <a:rPr lang="en-US" altLang="zh-TW" sz="8000" dirty="0"/>
              <a:t>1</a:t>
            </a:r>
            <a:r>
              <a:rPr lang="zh-TW" altLang="en-US" sz="8000" dirty="0"/>
              <a:t> </a:t>
            </a:r>
            <a:r>
              <a:rPr lang="en-US" altLang="zh-TW" sz="8000" dirty="0"/>
              <a:t>3</a:t>
            </a:r>
            <a:r>
              <a:rPr lang="zh-TW" altLang="en-US" sz="8000" dirty="0"/>
              <a:t> </a:t>
            </a:r>
            <a:r>
              <a:rPr lang="en-US" altLang="zh-TW" sz="8000" dirty="0"/>
              <a:t>4</a:t>
            </a:r>
            <a:r>
              <a:rPr lang="zh-TW" altLang="en-US" sz="8000" dirty="0"/>
              <a:t> </a:t>
            </a:r>
            <a:r>
              <a:rPr lang="en-US" altLang="zh-TW" sz="8000" dirty="0"/>
              <a:t>5</a:t>
            </a:r>
            <a:r>
              <a:rPr lang="zh-TW" altLang="en-US" sz="8000" dirty="0"/>
              <a:t> </a:t>
            </a:r>
            <a:r>
              <a:rPr lang="en-US" altLang="zh-TW" sz="8000" dirty="0"/>
              <a:t>7</a:t>
            </a:r>
            <a:r>
              <a:rPr lang="zh-TW" altLang="en-US" sz="8000" dirty="0"/>
              <a:t> </a:t>
            </a:r>
            <a:r>
              <a:rPr lang="en-US" altLang="zh-TW" sz="8000" dirty="0"/>
              <a:t>10</a:t>
            </a:r>
            <a:r>
              <a:rPr lang="zh-TW" altLang="en-US" sz="8000" dirty="0"/>
              <a:t> </a:t>
            </a:r>
            <a:r>
              <a:rPr lang="en-US" altLang="zh-TW" sz="8000" dirty="0"/>
              <a:t>11]</a:t>
            </a:r>
            <a:endParaRPr lang="zh-TW" altLang="en-US" sz="8000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78F2263A-667B-E017-BB3E-6B371066BDD6}"/>
              </a:ext>
            </a:extLst>
          </p:cNvPr>
          <p:cNvSpPr txBox="1">
            <a:spLocks/>
          </p:cNvSpPr>
          <p:nvPr/>
        </p:nvSpPr>
        <p:spPr>
          <a:xfrm>
            <a:off x="2693504" y="2829426"/>
            <a:ext cx="1063487" cy="612844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sz="8000" dirty="0"/>
              <a:t>   </a:t>
            </a:r>
            <a:r>
              <a:rPr lang="en-US" altLang="zh-TW" sz="7100" dirty="0" err="1"/>
              <a:t>i</a:t>
            </a:r>
            <a:endParaRPr lang="zh-TW" altLang="en-US" sz="8000" dirty="0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74DC09C0-DA86-E8A6-9F0C-D3C92184BCB3}"/>
              </a:ext>
            </a:extLst>
          </p:cNvPr>
          <p:cNvSpPr txBox="1">
            <a:spLocks/>
          </p:cNvSpPr>
          <p:nvPr/>
        </p:nvSpPr>
        <p:spPr>
          <a:xfrm>
            <a:off x="4616725" y="2779747"/>
            <a:ext cx="1063487" cy="612844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sz="8000" dirty="0"/>
              <a:t>   </a:t>
            </a:r>
            <a:r>
              <a:rPr lang="en-US" altLang="zh-TW" sz="7100" dirty="0"/>
              <a:t>j</a:t>
            </a:r>
            <a:endParaRPr lang="zh-TW" altLang="en-US" sz="8000" dirty="0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615A9C23-EC24-2DC1-99FF-7A8495ACD46B}"/>
              </a:ext>
            </a:extLst>
          </p:cNvPr>
          <p:cNvSpPr txBox="1">
            <a:spLocks/>
          </p:cNvSpPr>
          <p:nvPr/>
        </p:nvSpPr>
        <p:spPr>
          <a:xfrm>
            <a:off x="1391478" y="3702395"/>
            <a:ext cx="3409122" cy="1386439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sz="8000" dirty="0"/>
              <a:t>   </a:t>
            </a:r>
            <a:r>
              <a:rPr lang="en-US" altLang="zh-TW" sz="7100" dirty="0" err="1"/>
              <a:t>i+j</a:t>
            </a:r>
            <a:r>
              <a:rPr lang="en-US" altLang="zh-TW" sz="7100" dirty="0"/>
              <a:t>= 10&gt;9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8000" dirty="0"/>
              <a:t>	&gt;&gt; j--</a:t>
            </a:r>
            <a:endParaRPr lang="zh-TW" altLang="en-US" sz="8000" dirty="0"/>
          </a:p>
        </p:txBody>
      </p:sp>
    </p:spTree>
    <p:extLst>
      <p:ext uri="{BB962C8B-B14F-4D97-AF65-F5344CB8AC3E}">
        <p14:creationId xmlns:p14="http://schemas.microsoft.com/office/powerpoint/2010/main" val="719316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CD2B7A-2276-D88C-F799-5CA5586CF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Target =9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BEC6121-24AB-A401-EAED-233306E3B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331765" cy="98714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zh-TW" sz="8000" dirty="0"/>
              <a:t>Q=[</a:t>
            </a:r>
            <a:r>
              <a:rPr lang="zh-TW" altLang="en-US" sz="8000" dirty="0"/>
              <a:t> </a:t>
            </a:r>
            <a:r>
              <a:rPr lang="en-US" altLang="zh-TW" sz="8000" dirty="0"/>
              <a:t>1</a:t>
            </a:r>
            <a:r>
              <a:rPr lang="zh-TW" altLang="en-US" sz="8000" dirty="0"/>
              <a:t> </a:t>
            </a:r>
            <a:r>
              <a:rPr lang="en-US" altLang="zh-TW" sz="8000" dirty="0"/>
              <a:t>3</a:t>
            </a:r>
            <a:r>
              <a:rPr lang="zh-TW" altLang="en-US" sz="8000" dirty="0"/>
              <a:t> </a:t>
            </a:r>
            <a:r>
              <a:rPr lang="en-US" altLang="zh-TW" sz="8000" dirty="0"/>
              <a:t>4</a:t>
            </a:r>
            <a:r>
              <a:rPr lang="zh-TW" altLang="en-US" sz="8000" dirty="0"/>
              <a:t> </a:t>
            </a:r>
            <a:r>
              <a:rPr lang="en-US" altLang="zh-TW" sz="8000" dirty="0"/>
              <a:t>5</a:t>
            </a:r>
            <a:r>
              <a:rPr lang="zh-TW" altLang="en-US" sz="8000" dirty="0"/>
              <a:t> </a:t>
            </a:r>
            <a:r>
              <a:rPr lang="en-US" altLang="zh-TW" sz="8000" dirty="0"/>
              <a:t>7</a:t>
            </a:r>
            <a:r>
              <a:rPr lang="zh-TW" altLang="en-US" sz="8000" dirty="0"/>
              <a:t> </a:t>
            </a:r>
            <a:r>
              <a:rPr lang="en-US" altLang="zh-TW" sz="8000" dirty="0"/>
              <a:t>10</a:t>
            </a:r>
            <a:r>
              <a:rPr lang="zh-TW" altLang="en-US" sz="8000" dirty="0"/>
              <a:t> </a:t>
            </a:r>
            <a:r>
              <a:rPr lang="en-US" altLang="zh-TW" sz="8000" dirty="0"/>
              <a:t>11]</a:t>
            </a:r>
            <a:endParaRPr lang="zh-TW" altLang="en-US" sz="8000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78F2263A-667B-E017-BB3E-6B371066BDD6}"/>
              </a:ext>
            </a:extLst>
          </p:cNvPr>
          <p:cNvSpPr txBox="1">
            <a:spLocks/>
          </p:cNvSpPr>
          <p:nvPr/>
        </p:nvSpPr>
        <p:spPr>
          <a:xfrm>
            <a:off x="2693504" y="2829426"/>
            <a:ext cx="1063487" cy="612844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sz="8000" dirty="0"/>
              <a:t>   </a:t>
            </a:r>
            <a:r>
              <a:rPr lang="en-US" altLang="zh-TW" sz="7100" dirty="0" err="1"/>
              <a:t>i</a:t>
            </a:r>
            <a:endParaRPr lang="zh-TW" altLang="en-US" sz="8000" dirty="0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74DC09C0-DA86-E8A6-9F0C-D3C92184BCB3}"/>
              </a:ext>
            </a:extLst>
          </p:cNvPr>
          <p:cNvSpPr txBox="1">
            <a:spLocks/>
          </p:cNvSpPr>
          <p:nvPr/>
        </p:nvSpPr>
        <p:spPr>
          <a:xfrm>
            <a:off x="3972338" y="2812774"/>
            <a:ext cx="1063487" cy="612844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sz="8000" dirty="0"/>
              <a:t>   </a:t>
            </a:r>
            <a:r>
              <a:rPr lang="en-US" altLang="zh-TW" sz="7100" dirty="0"/>
              <a:t>j</a:t>
            </a:r>
            <a:endParaRPr lang="zh-TW" altLang="en-US" sz="8000" dirty="0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615A9C23-EC24-2DC1-99FF-7A8495ACD46B}"/>
              </a:ext>
            </a:extLst>
          </p:cNvPr>
          <p:cNvSpPr txBox="1">
            <a:spLocks/>
          </p:cNvSpPr>
          <p:nvPr/>
        </p:nvSpPr>
        <p:spPr>
          <a:xfrm>
            <a:off x="1391478" y="3702395"/>
            <a:ext cx="3409122" cy="1386439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sz="8000" dirty="0"/>
              <a:t>   </a:t>
            </a:r>
            <a:r>
              <a:rPr lang="en-US" altLang="zh-TW" sz="7100" dirty="0" err="1"/>
              <a:t>i+j</a:t>
            </a:r>
            <a:r>
              <a:rPr lang="en-US" altLang="zh-TW" sz="7100" dirty="0"/>
              <a:t>= 8&lt;9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8000" dirty="0"/>
              <a:t>	&gt;&gt; </a:t>
            </a:r>
            <a:r>
              <a:rPr lang="en-US" altLang="zh-TW" sz="8000" dirty="0" err="1"/>
              <a:t>i</a:t>
            </a:r>
            <a:r>
              <a:rPr lang="en-US" altLang="zh-TW" sz="8000" dirty="0"/>
              <a:t>++</a:t>
            </a:r>
            <a:endParaRPr lang="zh-TW" altLang="en-US" sz="8000" dirty="0"/>
          </a:p>
        </p:txBody>
      </p:sp>
    </p:spTree>
    <p:extLst>
      <p:ext uri="{BB962C8B-B14F-4D97-AF65-F5344CB8AC3E}">
        <p14:creationId xmlns:p14="http://schemas.microsoft.com/office/powerpoint/2010/main" val="2584610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CD2B7A-2276-D88C-F799-5CA5586CF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Target =9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BEC6121-24AB-A401-EAED-233306E3B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331765" cy="98714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zh-TW" sz="8000" dirty="0"/>
              <a:t>Q=[</a:t>
            </a:r>
            <a:r>
              <a:rPr lang="zh-TW" altLang="en-US" sz="8000" dirty="0"/>
              <a:t> </a:t>
            </a:r>
            <a:r>
              <a:rPr lang="en-US" altLang="zh-TW" sz="8000" dirty="0"/>
              <a:t>1</a:t>
            </a:r>
            <a:r>
              <a:rPr lang="zh-TW" altLang="en-US" sz="8000" dirty="0"/>
              <a:t> </a:t>
            </a:r>
            <a:r>
              <a:rPr lang="en-US" altLang="zh-TW" sz="8000" dirty="0"/>
              <a:t>3</a:t>
            </a:r>
            <a:r>
              <a:rPr lang="zh-TW" altLang="en-US" sz="8000" dirty="0"/>
              <a:t> </a:t>
            </a:r>
            <a:r>
              <a:rPr lang="en-US" altLang="zh-TW" sz="8000" dirty="0"/>
              <a:t>4</a:t>
            </a:r>
            <a:r>
              <a:rPr lang="zh-TW" altLang="en-US" sz="8000" dirty="0"/>
              <a:t> </a:t>
            </a:r>
            <a:r>
              <a:rPr lang="en-US" altLang="zh-TW" sz="8000" dirty="0"/>
              <a:t>5</a:t>
            </a:r>
            <a:r>
              <a:rPr lang="zh-TW" altLang="en-US" sz="8000" dirty="0"/>
              <a:t> </a:t>
            </a:r>
            <a:r>
              <a:rPr lang="en-US" altLang="zh-TW" sz="8000" dirty="0"/>
              <a:t>7</a:t>
            </a:r>
            <a:r>
              <a:rPr lang="zh-TW" altLang="en-US" sz="8000" dirty="0"/>
              <a:t> </a:t>
            </a:r>
            <a:r>
              <a:rPr lang="en-US" altLang="zh-TW" sz="8000" dirty="0"/>
              <a:t>10</a:t>
            </a:r>
            <a:r>
              <a:rPr lang="zh-TW" altLang="en-US" sz="8000" dirty="0"/>
              <a:t> </a:t>
            </a:r>
            <a:r>
              <a:rPr lang="en-US" altLang="zh-TW" sz="8000" dirty="0"/>
              <a:t>11]</a:t>
            </a:r>
            <a:endParaRPr lang="zh-TW" altLang="en-US" sz="8000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78F2263A-667B-E017-BB3E-6B371066BDD6}"/>
              </a:ext>
            </a:extLst>
          </p:cNvPr>
          <p:cNvSpPr txBox="1">
            <a:spLocks/>
          </p:cNvSpPr>
          <p:nvPr/>
        </p:nvSpPr>
        <p:spPr>
          <a:xfrm>
            <a:off x="3349487" y="2809392"/>
            <a:ext cx="1063487" cy="612844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sz="8000" dirty="0"/>
              <a:t>   </a:t>
            </a:r>
            <a:r>
              <a:rPr lang="en-US" altLang="zh-TW" sz="7100" dirty="0" err="1"/>
              <a:t>i</a:t>
            </a:r>
            <a:endParaRPr lang="zh-TW" altLang="en-US" sz="8000" dirty="0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74DC09C0-DA86-E8A6-9F0C-D3C92184BCB3}"/>
              </a:ext>
            </a:extLst>
          </p:cNvPr>
          <p:cNvSpPr txBox="1">
            <a:spLocks/>
          </p:cNvSpPr>
          <p:nvPr/>
        </p:nvSpPr>
        <p:spPr>
          <a:xfrm>
            <a:off x="3972338" y="2812774"/>
            <a:ext cx="1063487" cy="612844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sz="8000" dirty="0"/>
              <a:t>   </a:t>
            </a:r>
            <a:r>
              <a:rPr lang="en-US" altLang="zh-TW" sz="7100" dirty="0"/>
              <a:t>j</a:t>
            </a:r>
            <a:endParaRPr lang="zh-TW" altLang="en-US" sz="8000" dirty="0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615A9C23-EC24-2DC1-99FF-7A8495ACD46B}"/>
              </a:ext>
            </a:extLst>
          </p:cNvPr>
          <p:cNvSpPr txBox="1">
            <a:spLocks/>
          </p:cNvSpPr>
          <p:nvPr/>
        </p:nvSpPr>
        <p:spPr>
          <a:xfrm>
            <a:off x="1391478" y="3702395"/>
            <a:ext cx="3409122" cy="1386439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sz="8000" dirty="0"/>
              <a:t>   </a:t>
            </a:r>
            <a:r>
              <a:rPr lang="en-US" altLang="zh-TW" sz="7100" dirty="0" err="1"/>
              <a:t>i+j</a:t>
            </a:r>
            <a:r>
              <a:rPr lang="en-US" altLang="zh-TW" sz="7100" dirty="0"/>
              <a:t>= 9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8000" dirty="0"/>
              <a:t>	</a:t>
            </a:r>
            <a:r>
              <a:rPr lang="en-US" altLang="zh-TW" sz="8000"/>
              <a:t>&gt;&gt; break;</a:t>
            </a:r>
            <a:endParaRPr lang="zh-TW" altLang="en-US" sz="8000" dirty="0"/>
          </a:p>
        </p:txBody>
      </p:sp>
    </p:spTree>
    <p:extLst>
      <p:ext uri="{BB962C8B-B14F-4D97-AF65-F5344CB8AC3E}">
        <p14:creationId xmlns:p14="http://schemas.microsoft.com/office/powerpoint/2010/main" val="504552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168</Words>
  <Application>Microsoft Office PowerPoint</Application>
  <PresentationFormat>寬螢幕</PresentationFormat>
  <Paragraphs>36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佈景主題</vt:lpstr>
      <vt:lpstr>PowerPoint 簡報</vt:lpstr>
      <vt:lpstr>Target =9</vt:lpstr>
      <vt:lpstr>Target =9</vt:lpstr>
      <vt:lpstr>Target =9</vt:lpstr>
      <vt:lpstr>Target =9</vt:lpstr>
      <vt:lpstr>Target =9</vt:lpstr>
      <vt:lpstr>Target =9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Bacchus</dc:creator>
  <cp:lastModifiedBy>Bacchus</cp:lastModifiedBy>
  <cp:revision>1</cp:revision>
  <dcterms:created xsi:type="dcterms:W3CDTF">2023-07-25T01:57:49Z</dcterms:created>
  <dcterms:modified xsi:type="dcterms:W3CDTF">2023-07-25T02:36:28Z</dcterms:modified>
</cp:coreProperties>
</file>