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FE08398-1CDB-492D-B5A4-A468C841C26B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9ADC9-091E-216E-0099-B620D7EA4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E81B2E-DE4B-942A-1396-D876A93FA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189279-8F27-EB92-6100-4ED22850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129A-5350-4BFE-B80B-21A13E03EBD5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6E4BA7-490B-15B9-E679-D8F6BDDB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018428-4C51-44B3-9B0F-5D3D8B03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7FDC-7564-4E42-A3D1-F0D0014EA3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21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34C97-E320-B1EE-3C0C-B1B54CA2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C2AC1B-80EF-2C40-23ED-807F95251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8DDCDC-3EFE-785A-37EA-288AA955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129A-5350-4BFE-B80B-21A13E03EBD5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330A70-5C7F-2F60-4336-93FD1D1A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D4C2DF-5B7A-D7A3-7664-13F29FFD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7FDC-7564-4E42-A3D1-F0D0014EA3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48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3CABC01-8860-67E4-DD09-8A9F0FD9A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B63DB2-D9E8-5461-A8E8-94FBF5BF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ED6E4-BFAC-E4DB-B1E5-4FF9591F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129A-5350-4BFE-B80B-21A13E03EBD5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C4518E-6534-6BC1-1BA4-B0266EB8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E6A5B-9ECF-CEEF-AE3B-C670C3C8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7FDC-7564-4E42-A3D1-F0D0014EA3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19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F8274-2569-E127-049A-2E5CF2B5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4CB4AE-42C9-A195-1087-17B42B94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D1DCD2-1586-AB0D-28E3-8BBCCAC7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129A-5350-4BFE-B80B-21A13E03EBD5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220BD8-3B6D-F9B8-F146-45DA6C39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41159F-2E52-FE2E-86E0-0878C69E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7FDC-7564-4E42-A3D1-F0D0014EA3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79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20CF9-EB2E-7DC5-0F0E-0A96610F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3D125C-A408-186E-F7C0-7916EAC8E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9D5DE5-F55C-47A1-E98F-96D6A78A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129A-5350-4BFE-B80B-21A13E03EBD5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47EBE0-7482-39AC-65B3-1FD20330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AD0F0F-25A3-4CB9-8B7B-4859D672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7FDC-7564-4E42-A3D1-F0D0014EA3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51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28141-C114-5C83-13ED-4E5FAECA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17C924-91A3-16D8-41DA-520DF6A83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673799-4EF2-359D-CB61-6AF4E642A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2F286E-9C78-FB0B-24A1-621027DB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129A-5350-4BFE-B80B-21A13E03EBD5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D62F8F-0342-CC3B-E332-2E09A234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6494A5-7800-DFB2-1EB0-1B5789D5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7FDC-7564-4E42-A3D1-F0D0014EA3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16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1452B-8788-7ED3-D2A5-91113E1C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3D84E3-E52D-4998-6D58-CDBDE453D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236715-9287-DC22-9A56-259F0153F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6801F25-A3DA-84B7-8F75-9C8252980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BC031BF-DA4D-56BA-E0C2-6CD64B608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F1E0EB4-AE4A-B46D-DBC4-A605E46E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129A-5350-4BFE-B80B-21A13E03EBD5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29A7008-68DA-9E5E-AE84-4B212337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020480F-C8FC-B969-D53B-2E634B5C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7FDC-7564-4E42-A3D1-F0D0014EA3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36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05DFD-C638-971C-1A12-2CF7E42D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9C1F82-125F-5543-EB85-4F6416D9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129A-5350-4BFE-B80B-21A13E03EBD5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A36799-3223-1C15-90F1-AA56BEF1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64945DE-FC5D-9FBE-B7C3-8AFDA088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7FDC-7564-4E42-A3D1-F0D0014EA3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08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11C083B-3616-71EA-3549-25B16CC8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129A-5350-4BFE-B80B-21A13E03EBD5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601F090-D91A-5D7B-6591-E75E2DA4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3429C1-EEA0-9F7F-BE1A-16536BEC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7FDC-7564-4E42-A3D1-F0D0014EA3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88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1438C-8BA5-FDF5-6AEF-E71C8F21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E48912-72CF-0F54-3181-D6E317A44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E49FA9-57F9-315E-54B7-70289E42B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744499-81F2-6694-F705-623F9C51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129A-5350-4BFE-B80B-21A13E03EBD5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5A36E5-33D7-2C11-3F0A-AA1705AE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E361BA-837A-0753-C476-C4293505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7FDC-7564-4E42-A3D1-F0D0014EA3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1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4CFA1-FF47-941B-5550-8D14BCB5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3A3CF4-5AAF-F216-8000-379B0E63D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7334FE-E7E1-D251-D738-21AF545B2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7D0377-A878-83EB-9589-7EDA16CB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129A-5350-4BFE-B80B-21A13E03EBD5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837CCD-353D-E093-938A-6506C3A9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86357B-81FA-4361-8E05-F9A2CD6B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7FDC-7564-4E42-A3D1-F0D0014EA3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62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34E-73FE-0174-9EE5-007C1B19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FD7A28-F38B-F61D-5CBA-A5F33E0FB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3D7E5D-AE58-C954-F2DD-AC8573322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5129A-5350-4BFE-B80B-21A13E03EBD5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5FD3F9-00FC-5F1F-28A5-0E1FFCABE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5945DE-4849-748B-247C-62F732C91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97FDC-7564-4E42-A3D1-F0D0014EA3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81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copy-list-with-random-pointe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C4268-DCF1-779B-39F0-ACEBD3023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effectLst/>
                <a:latin typeface="-apple-system"/>
                <a:hlinkClick r:id="rId2"/>
              </a:rPr>
              <a:t>138. Copy List with Random Pointer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7A8045-255D-442E-FAEC-3746E4BCE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60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6D9BD2-9769-9FF2-A410-D0D51A6869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96" y="298030"/>
            <a:ext cx="10515600" cy="213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表格 25">
            <a:extLst>
              <a:ext uri="{FF2B5EF4-FFF2-40B4-BE49-F238E27FC236}">
                <a16:creationId xmlns:a16="http://schemas.microsoft.com/office/drawing/2014/main" id="{36F4E686-0F24-DEB1-3447-E6A14BF0F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8067"/>
              </p:ext>
            </p:extLst>
          </p:nvPr>
        </p:nvGraphicFramePr>
        <p:xfrm>
          <a:off x="2053542" y="3715694"/>
          <a:ext cx="9820475" cy="2092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095">
                  <a:extLst>
                    <a:ext uri="{9D8B030D-6E8A-4147-A177-3AD203B41FA5}">
                      <a16:colId xmlns:a16="http://schemas.microsoft.com/office/drawing/2014/main" val="2982421743"/>
                    </a:ext>
                  </a:extLst>
                </a:gridCol>
                <a:gridCol w="1964095">
                  <a:extLst>
                    <a:ext uri="{9D8B030D-6E8A-4147-A177-3AD203B41FA5}">
                      <a16:colId xmlns:a16="http://schemas.microsoft.com/office/drawing/2014/main" val="1226961115"/>
                    </a:ext>
                  </a:extLst>
                </a:gridCol>
                <a:gridCol w="1964095">
                  <a:extLst>
                    <a:ext uri="{9D8B030D-6E8A-4147-A177-3AD203B41FA5}">
                      <a16:colId xmlns:a16="http://schemas.microsoft.com/office/drawing/2014/main" val="3415405346"/>
                    </a:ext>
                  </a:extLst>
                </a:gridCol>
                <a:gridCol w="1964095">
                  <a:extLst>
                    <a:ext uri="{9D8B030D-6E8A-4147-A177-3AD203B41FA5}">
                      <a16:colId xmlns:a16="http://schemas.microsoft.com/office/drawing/2014/main" val="816888570"/>
                    </a:ext>
                  </a:extLst>
                </a:gridCol>
                <a:gridCol w="1964095">
                  <a:extLst>
                    <a:ext uri="{9D8B030D-6E8A-4147-A177-3AD203B41FA5}">
                      <a16:colId xmlns:a16="http://schemas.microsoft.com/office/drawing/2014/main" val="1687225700"/>
                    </a:ext>
                  </a:extLst>
                </a:gridCol>
              </a:tblGrid>
              <a:tr h="560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94306"/>
                  </a:ext>
                </a:extLst>
              </a:tr>
              <a:tr h="56054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672519"/>
                  </a:ext>
                </a:extLst>
              </a:tr>
              <a:tr h="97131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20249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97833CDD-93E6-2B40-4E00-F4B4AFC0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5" y="75755"/>
            <a:ext cx="10515600" cy="47561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Copy</a:t>
            </a:r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458D2517-88D8-E5EC-D20D-1300E6C99081}"/>
              </a:ext>
            </a:extLst>
          </p:cNvPr>
          <p:cNvSpPr/>
          <p:nvPr/>
        </p:nvSpPr>
        <p:spPr>
          <a:xfrm>
            <a:off x="4874275" y="2294465"/>
            <a:ext cx="2005446" cy="72433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copy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47BBE8E-E093-B0A0-B721-217B20E47102}"/>
              </a:ext>
            </a:extLst>
          </p:cNvPr>
          <p:cNvGrpSpPr/>
          <p:nvPr/>
        </p:nvGrpSpPr>
        <p:grpSpPr>
          <a:xfrm>
            <a:off x="2226871" y="5064824"/>
            <a:ext cx="1632065" cy="630685"/>
            <a:chOff x="1080655" y="3827015"/>
            <a:chExt cx="1632065" cy="63068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A5A624E-0510-CCE2-1742-A766ECFE2BD4}"/>
                </a:ext>
              </a:extLst>
            </p:cNvPr>
            <p:cNvSpPr/>
            <p:nvPr/>
          </p:nvSpPr>
          <p:spPr>
            <a:xfrm>
              <a:off x="1080655" y="3827015"/>
              <a:ext cx="613063" cy="6306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8FE284F-8AB9-7C3D-8E67-399D5A1FF1E3}"/>
                </a:ext>
              </a:extLst>
            </p:cNvPr>
            <p:cNvSpPr/>
            <p:nvPr/>
          </p:nvSpPr>
          <p:spPr>
            <a:xfrm>
              <a:off x="1693718" y="3827015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8FF13D7-4159-C803-3048-D92641734792}"/>
                </a:ext>
              </a:extLst>
            </p:cNvPr>
            <p:cNvSpPr/>
            <p:nvPr/>
          </p:nvSpPr>
          <p:spPr>
            <a:xfrm>
              <a:off x="1693718" y="4145280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random</a:t>
              </a:r>
              <a:endParaRPr lang="zh-TW" altLang="en-US" dirty="0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27289DB4-A854-F2DF-2252-AB2D6B6F4ECA}"/>
              </a:ext>
            </a:extLst>
          </p:cNvPr>
          <p:cNvGrpSpPr/>
          <p:nvPr/>
        </p:nvGrpSpPr>
        <p:grpSpPr>
          <a:xfrm>
            <a:off x="4208377" y="5088385"/>
            <a:ext cx="1632065" cy="630685"/>
            <a:chOff x="1080655" y="3827015"/>
            <a:chExt cx="1632065" cy="63068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B80DF92-7B87-5A41-07B3-6D223A82F967}"/>
                </a:ext>
              </a:extLst>
            </p:cNvPr>
            <p:cNvSpPr/>
            <p:nvPr/>
          </p:nvSpPr>
          <p:spPr>
            <a:xfrm>
              <a:off x="1080655" y="3827015"/>
              <a:ext cx="613063" cy="6306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13</a:t>
              </a:r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20F275D-6D21-D0D6-B8D8-450D54AA48E2}"/>
                </a:ext>
              </a:extLst>
            </p:cNvPr>
            <p:cNvSpPr/>
            <p:nvPr/>
          </p:nvSpPr>
          <p:spPr>
            <a:xfrm>
              <a:off x="1693718" y="3827015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D8017CA-4B3F-6D1F-EADC-2A7DA8D6CD2E}"/>
                </a:ext>
              </a:extLst>
            </p:cNvPr>
            <p:cNvSpPr/>
            <p:nvPr/>
          </p:nvSpPr>
          <p:spPr>
            <a:xfrm>
              <a:off x="1693718" y="4145280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random</a:t>
              </a:r>
              <a:endParaRPr lang="zh-TW" altLang="en-US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02FCFDB-6378-0056-5B84-EBE45C9D1651}"/>
              </a:ext>
            </a:extLst>
          </p:cNvPr>
          <p:cNvGrpSpPr/>
          <p:nvPr/>
        </p:nvGrpSpPr>
        <p:grpSpPr>
          <a:xfrm>
            <a:off x="6146974" y="5064824"/>
            <a:ext cx="1632065" cy="630685"/>
            <a:chOff x="1080655" y="3827015"/>
            <a:chExt cx="1632065" cy="63068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626BD1B-F42C-3910-AE31-D10BEA233D4D}"/>
                </a:ext>
              </a:extLst>
            </p:cNvPr>
            <p:cNvSpPr/>
            <p:nvPr/>
          </p:nvSpPr>
          <p:spPr>
            <a:xfrm>
              <a:off x="1080655" y="3827015"/>
              <a:ext cx="613063" cy="6306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11</a:t>
              </a:r>
              <a:endParaRPr lang="zh-TW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2217560-165E-4533-3C5B-577B0B64A45B}"/>
                </a:ext>
              </a:extLst>
            </p:cNvPr>
            <p:cNvSpPr/>
            <p:nvPr/>
          </p:nvSpPr>
          <p:spPr>
            <a:xfrm>
              <a:off x="1693718" y="3827015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6BCA135-BF0C-9BB6-166D-96272CE40F0C}"/>
                </a:ext>
              </a:extLst>
            </p:cNvPr>
            <p:cNvSpPr/>
            <p:nvPr/>
          </p:nvSpPr>
          <p:spPr>
            <a:xfrm>
              <a:off x="1693718" y="4145280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random</a:t>
              </a:r>
              <a:endParaRPr lang="zh-TW" altLang="en-US" dirty="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70A49B9-578A-DAB8-E6D3-9C4412B97D09}"/>
              </a:ext>
            </a:extLst>
          </p:cNvPr>
          <p:cNvGrpSpPr/>
          <p:nvPr/>
        </p:nvGrpSpPr>
        <p:grpSpPr>
          <a:xfrm>
            <a:off x="8110496" y="5088385"/>
            <a:ext cx="1632065" cy="630685"/>
            <a:chOff x="1080655" y="3827015"/>
            <a:chExt cx="1632065" cy="63068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1914B2E-8048-3265-9848-746119634F38}"/>
                </a:ext>
              </a:extLst>
            </p:cNvPr>
            <p:cNvSpPr/>
            <p:nvPr/>
          </p:nvSpPr>
          <p:spPr>
            <a:xfrm>
              <a:off x="1080655" y="3827015"/>
              <a:ext cx="613063" cy="6306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82BD145-0F9E-EDDA-AA02-7BC2DA7C8CF4}"/>
                </a:ext>
              </a:extLst>
            </p:cNvPr>
            <p:cNvSpPr/>
            <p:nvPr/>
          </p:nvSpPr>
          <p:spPr>
            <a:xfrm>
              <a:off x="1693718" y="3827015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191360B-725A-CC88-6072-D86DEF5CA006}"/>
                </a:ext>
              </a:extLst>
            </p:cNvPr>
            <p:cNvSpPr/>
            <p:nvPr/>
          </p:nvSpPr>
          <p:spPr>
            <a:xfrm>
              <a:off x="1693718" y="4145280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random</a:t>
              </a:r>
              <a:endParaRPr lang="zh-TW" altLang="en-US" dirty="0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6A66618-29B9-F96B-D16E-5709D990004B}"/>
              </a:ext>
            </a:extLst>
          </p:cNvPr>
          <p:cNvGrpSpPr/>
          <p:nvPr/>
        </p:nvGrpSpPr>
        <p:grpSpPr>
          <a:xfrm>
            <a:off x="10049093" y="5064824"/>
            <a:ext cx="1632065" cy="630685"/>
            <a:chOff x="1080655" y="3827015"/>
            <a:chExt cx="1632065" cy="63068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213CC49-00EE-9E22-1959-EE8CF2C0F3DA}"/>
                </a:ext>
              </a:extLst>
            </p:cNvPr>
            <p:cNvSpPr/>
            <p:nvPr/>
          </p:nvSpPr>
          <p:spPr>
            <a:xfrm>
              <a:off x="1080655" y="3827015"/>
              <a:ext cx="613063" cy="6306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2FF56D1-63BE-4F49-45AF-A70AC15DAFC6}"/>
                </a:ext>
              </a:extLst>
            </p:cNvPr>
            <p:cNvSpPr/>
            <p:nvPr/>
          </p:nvSpPr>
          <p:spPr>
            <a:xfrm>
              <a:off x="1693718" y="3827015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F84DB00-4F6D-CF44-E6B6-E67590D6CA80}"/>
                </a:ext>
              </a:extLst>
            </p:cNvPr>
            <p:cNvSpPr/>
            <p:nvPr/>
          </p:nvSpPr>
          <p:spPr>
            <a:xfrm>
              <a:off x="1693718" y="4145280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random</a:t>
              </a:r>
              <a:endParaRPr lang="zh-TW" altLang="en-US" dirty="0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A7E73B83-866E-92FF-D636-F84AE57A33EB}"/>
              </a:ext>
            </a:extLst>
          </p:cNvPr>
          <p:cNvSpPr/>
          <p:nvPr/>
        </p:nvSpPr>
        <p:spPr>
          <a:xfrm>
            <a:off x="2074853" y="4944728"/>
            <a:ext cx="1852937" cy="129348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New Structure Node*=res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A22899B-CBF8-93AC-FAD8-5C5D47AC8E05}"/>
              </a:ext>
            </a:extLst>
          </p:cNvPr>
          <p:cNvSpPr/>
          <p:nvPr/>
        </p:nvSpPr>
        <p:spPr>
          <a:xfrm>
            <a:off x="4079808" y="4944728"/>
            <a:ext cx="1852937" cy="129348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New Structure Node*=</a:t>
            </a:r>
            <a:r>
              <a:rPr lang="en-US" altLang="zh-TW" dirty="0" err="1">
                <a:solidFill>
                  <a:srgbClr val="FF0000"/>
                </a:solidFill>
              </a:rPr>
              <a:t>nextNode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84B7A83-FDAD-D48C-3AD0-9E125C330CEA}"/>
              </a:ext>
            </a:extLst>
          </p:cNvPr>
          <p:cNvSpPr/>
          <p:nvPr/>
        </p:nvSpPr>
        <p:spPr>
          <a:xfrm>
            <a:off x="6037310" y="4916115"/>
            <a:ext cx="1852937" cy="129348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New Structure Node*=</a:t>
            </a:r>
            <a:r>
              <a:rPr lang="en-US" altLang="zh-TW" dirty="0" err="1">
                <a:solidFill>
                  <a:srgbClr val="FF0000"/>
                </a:solidFill>
              </a:rPr>
              <a:t>nextNode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0884F3A-6438-006E-26AC-F0EED94E72E3}"/>
              </a:ext>
            </a:extLst>
          </p:cNvPr>
          <p:cNvSpPr/>
          <p:nvPr/>
        </p:nvSpPr>
        <p:spPr>
          <a:xfrm>
            <a:off x="8029194" y="4916114"/>
            <a:ext cx="1852937" cy="129348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New Structure Node*=</a:t>
            </a:r>
            <a:r>
              <a:rPr lang="en-US" altLang="zh-TW" dirty="0" err="1">
                <a:solidFill>
                  <a:srgbClr val="FF0000"/>
                </a:solidFill>
              </a:rPr>
              <a:t>nextNode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29C3CB3-35E9-2AE6-7E7A-106DA1B1AE11}"/>
              </a:ext>
            </a:extLst>
          </p:cNvPr>
          <p:cNvSpPr/>
          <p:nvPr/>
        </p:nvSpPr>
        <p:spPr>
          <a:xfrm>
            <a:off x="10008744" y="4892554"/>
            <a:ext cx="1852937" cy="129348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New Structure Node*=</a:t>
            </a:r>
            <a:r>
              <a:rPr lang="en-US" altLang="zh-TW" dirty="0" err="1">
                <a:solidFill>
                  <a:srgbClr val="FF0000"/>
                </a:solidFill>
              </a:rPr>
              <a:t>nextNode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BC80C1A-AD34-F864-E10B-4C594E947604}"/>
              </a:ext>
            </a:extLst>
          </p:cNvPr>
          <p:cNvSpPr/>
          <p:nvPr/>
        </p:nvSpPr>
        <p:spPr>
          <a:xfrm>
            <a:off x="0" y="4247961"/>
            <a:ext cx="11874017" cy="53200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solidFill>
                  <a:srgbClr val="FF0000"/>
                </a:solidFill>
              </a:rPr>
              <a:t>count_arry</a:t>
            </a:r>
            <a:r>
              <a:rPr lang="en-US" altLang="zh-TW" dirty="0">
                <a:solidFill>
                  <a:srgbClr val="FF0000"/>
                </a:solidFill>
              </a:rPr>
              <a:t>[ ]=count</a:t>
            </a:r>
          </a:p>
        </p:txBody>
      </p:sp>
    </p:spTree>
    <p:extLst>
      <p:ext uri="{BB962C8B-B14F-4D97-AF65-F5344CB8AC3E}">
        <p14:creationId xmlns:p14="http://schemas.microsoft.com/office/powerpoint/2010/main" val="100733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6D9BD2-9769-9FF2-A410-D0D51A6869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96" y="1073657"/>
            <a:ext cx="10515600" cy="213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7833CDD-93E6-2B40-4E00-F4B4AFC0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12" y="191317"/>
            <a:ext cx="10515600" cy="5318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link</a:t>
            </a:r>
            <a:endParaRPr lang="zh-TW" altLang="en-US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67DC10A1-26E7-6034-04EE-0EF4964342C5}"/>
              </a:ext>
            </a:extLst>
          </p:cNvPr>
          <p:cNvSpPr/>
          <p:nvPr/>
        </p:nvSpPr>
        <p:spPr>
          <a:xfrm>
            <a:off x="987589" y="840738"/>
            <a:ext cx="2005446" cy="724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630F687-4DA2-8097-B75B-D84F951234A1}"/>
              </a:ext>
            </a:extLst>
          </p:cNvPr>
          <p:cNvSpPr/>
          <p:nvPr/>
        </p:nvSpPr>
        <p:spPr>
          <a:xfrm>
            <a:off x="10984375" y="4776381"/>
            <a:ext cx="732493" cy="6337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NULL</a:t>
            </a:r>
            <a:endParaRPr lang="zh-TW" altLang="en-US" dirty="0"/>
          </a:p>
        </p:txBody>
      </p:sp>
      <p:graphicFrame>
        <p:nvGraphicFramePr>
          <p:cNvPr id="32" name="表格 25">
            <a:extLst>
              <a:ext uri="{FF2B5EF4-FFF2-40B4-BE49-F238E27FC236}">
                <a16:creationId xmlns:a16="http://schemas.microsoft.com/office/drawing/2014/main" id="{ACDFD936-D00C-E2C5-5C63-0ADD515B5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54428"/>
              </p:ext>
            </p:extLst>
          </p:nvPr>
        </p:nvGraphicFramePr>
        <p:xfrm>
          <a:off x="838200" y="4037447"/>
          <a:ext cx="9820475" cy="2092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095">
                  <a:extLst>
                    <a:ext uri="{9D8B030D-6E8A-4147-A177-3AD203B41FA5}">
                      <a16:colId xmlns:a16="http://schemas.microsoft.com/office/drawing/2014/main" val="2982421743"/>
                    </a:ext>
                  </a:extLst>
                </a:gridCol>
                <a:gridCol w="1964095">
                  <a:extLst>
                    <a:ext uri="{9D8B030D-6E8A-4147-A177-3AD203B41FA5}">
                      <a16:colId xmlns:a16="http://schemas.microsoft.com/office/drawing/2014/main" val="1226961115"/>
                    </a:ext>
                  </a:extLst>
                </a:gridCol>
                <a:gridCol w="1964095">
                  <a:extLst>
                    <a:ext uri="{9D8B030D-6E8A-4147-A177-3AD203B41FA5}">
                      <a16:colId xmlns:a16="http://schemas.microsoft.com/office/drawing/2014/main" val="3415405346"/>
                    </a:ext>
                  </a:extLst>
                </a:gridCol>
                <a:gridCol w="1964095">
                  <a:extLst>
                    <a:ext uri="{9D8B030D-6E8A-4147-A177-3AD203B41FA5}">
                      <a16:colId xmlns:a16="http://schemas.microsoft.com/office/drawing/2014/main" val="816888570"/>
                    </a:ext>
                  </a:extLst>
                </a:gridCol>
                <a:gridCol w="1964095">
                  <a:extLst>
                    <a:ext uri="{9D8B030D-6E8A-4147-A177-3AD203B41FA5}">
                      <a16:colId xmlns:a16="http://schemas.microsoft.com/office/drawing/2014/main" val="1687225700"/>
                    </a:ext>
                  </a:extLst>
                </a:gridCol>
              </a:tblGrid>
              <a:tr h="560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94306"/>
                  </a:ext>
                </a:extLst>
              </a:tr>
              <a:tr h="56054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672519"/>
                  </a:ext>
                </a:extLst>
              </a:tr>
              <a:tr h="97131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20249"/>
                  </a:ext>
                </a:extLst>
              </a:tr>
            </a:tbl>
          </a:graphicData>
        </a:graphic>
      </p:graphicFrame>
      <p:grpSp>
        <p:nvGrpSpPr>
          <p:cNvPr id="33" name="群組 32">
            <a:extLst>
              <a:ext uri="{FF2B5EF4-FFF2-40B4-BE49-F238E27FC236}">
                <a16:creationId xmlns:a16="http://schemas.microsoft.com/office/drawing/2014/main" id="{E3929567-6018-EA2C-1A94-E6FA0AA3F94D}"/>
              </a:ext>
            </a:extLst>
          </p:cNvPr>
          <p:cNvGrpSpPr/>
          <p:nvPr/>
        </p:nvGrpSpPr>
        <p:grpSpPr>
          <a:xfrm>
            <a:off x="1011529" y="5386577"/>
            <a:ext cx="1632065" cy="630685"/>
            <a:chOff x="1080655" y="3827015"/>
            <a:chExt cx="1632065" cy="630685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FD8897A-8716-DA34-07B9-F134CB494E06}"/>
                </a:ext>
              </a:extLst>
            </p:cNvPr>
            <p:cNvSpPr/>
            <p:nvPr/>
          </p:nvSpPr>
          <p:spPr>
            <a:xfrm>
              <a:off x="1080655" y="3827015"/>
              <a:ext cx="613063" cy="6306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A9D144C-3CA3-65DB-658A-359FF6EA91FD}"/>
                </a:ext>
              </a:extLst>
            </p:cNvPr>
            <p:cNvSpPr/>
            <p:nvPr/>
          </p:nvSpPr>
          <p:spPr>
            <a:xfrm>
              <a:off x="1693718" y="3827015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B2D7694-A3D7-1576-FBF6-215509143E3A}"/>
                </a:ext>
              </a:extLst>
            </p:cNvPr>
            <p:cNvSpPr/>
            <p:nvPr/>
          </p:nvSpPr>
          <p:spPr>
            <a:xfrm>
              <a:off x="1693718" y="4145280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random</a:t>
              </a:r>
              <a:endParaRPr lang="zh-TW" altLang="en-US" dirty="0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A3B03E33-9AE6-0C4C-F697-17B146F31443}"/>
              </a:ext>
            </a:extLst>
          </p:cNvPr>
          <p:cNvGrpSpPr/>
          <p:nvPr/>
        </p:nvGrpSpPr>
        <p:grpSpPr>
          <a:xfrm>
            <a:off x="2993035" y="5410138"/>
            <a:ext cx="1632065" cy="630685"/>
            <a:chOff x="1080655" y="3827015"/>
            <a:chExt cx="1632065" cy="63068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34A0FFC-9C6A-7DC0-964D-5BDBFFAC8EEB}"/>
                </a:ext>
              </a:extLst>
            </p:cNvPr>
            <p:cNvSpPr/>
            <p:nvPr/>
          </p:nvSpPr>
          <p:spPr>
            <a:xfrm>
              <a:off x="1080655" y="3827015"/>
              <a:ext cx="613063" cy="6306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13</a:t>
              </a:r>
              <a:endParaRPr lang="zh-TW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A7C53C5-B4D3-7F09-9AA7-ADE9901BDEF2}"/>
                </a:ext>
              </a:extLst>
            </p:cNvPr>
            <p:cNvSpPr/>
            <p:nvPr/>
          </p:nvSpPr>
          <p:spPr>
            <a:xfrm>
              <a:off x="1693718" y="3827015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F000883-ACFD-F12B-8878-D31A24B63336}"/>
                </a:ext>
              </a:extLst>
            </p:cNvPr>
            <p:cNvSpPr/>
            <p:nvPr/>
          </p:nvSpPr>
          <p:spPr>
            <a:xfrm>
              <a:off x="1693718" y="4145280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random</a:t>
              </a:r>
              <a:endParaRPr lang="zh-TW" altLang="en-US" dirty="0"/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6991E9F5-D247-8BDE-3361-EF6708838953}"/>
              </a:ext>
            </a:extLst>
          </p:cNvPr>
          <p:cNvGrpSpPr/>
          <p:nvPr/>
        </p:nvGrpSpPr>
        <p:grpSpPr>
          <a:xfrm>
            <a:off x="4931632" y="5386577"/>
            <a:ext cx="1632065" cy="630685"/>
            <a:chOff x="1080655" y="3827015"/>
            <a:chExt cx="1632065" cy="630685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419C90C-5854-9AB4-DC3A-08E6E88E940C}"/>
                </a:ext>
              </a:extLst>
            </p:cNvPr>
            <p:cNvSpPr/>
            <p:nvPr/>
          </p:nvSpPr>
          <p:spPr>
            <a:xfrm>
              <a:off x="1080655" y="3827015"/>
              <a:ext cx="613063" cy="6306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11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8C5212B-E87D-E0CD-0BBE-8C3E50A796D5}"/>
                </a:ext>
              </a:extLst>
            </p:cNvPr>
            <p:cNvSpPr/>
            <p:nvPr/>
          </p:nvSpPr>
          <p:spPr>
            <a:xfrm>
              <a:off x="1693718" y="3827015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F6DC32E-90BB-2025-CD2B-61B831F6D33D}"/>
                </a:ext>
              </a:extLst>
            </p:cNvPr>
            <p:cNvSpPr/>
            <p:nvPr/>
          </p:nvSpPr>
          <p:spPr>
            <a:xfrm>
              <a:off x="1693718" y="4145280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random</a:t>
              </a:r>
              <a:endParaRPr lang="zh-TW" altLang="en-US" dirty="0"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443A0C6-233C-E66D-1212-38E2B2666699}"/>
              </a:ext>
            </a:extLst>
          </p:cNvPr>
          <p:cNvGrpSpPr/>
          <p:nvPr/>
        </p:nvGrpSpPr>
        <p:grpSpPr>
          <a:xfrm>
            <a:off x="6895154" y="5410138"/>
            <a:ext cx="1632065" cy="630685"/>
            <a:chOff x="1080655" y="3827015"/>
            <a:chExt cx="1632065" cy="630685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E233101-451E-927B-D0DB-90506463F937}"/>
                </a:ext>
              </a:extLst>
            </p:cNvPr>
            <p:cNvSpPr/>
            <p:nvPr/>
          </p:nvSpPr>
          <p:spPr>
            <a:xfrm>
              <a:off x="1080655" y="3827015"/>
              <a:ext cx="613063" cy="6306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83210E5-53AE-B138-DF8D-7CD3B0E73FE9}"/>
                </a:ext>
              </a:extLst>
            </p:cNvPr>
            <p:cNvSpPr/>
            <p:nvPr/>
          </p:nvSpPr>
          <p:spPr>
            <a:xfrm>
              <a:off x="1693718" y="3827015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D1CEC76-1C5D-F245-E9C1-EB8A34EA66A8}"/>
                </a:ext>
              </a:extLst>
            </p:cNvPr>
            <p:cNvSpPr/>
            <p:nvPr/>
          </p:nvSpPr>
          <p:spPr>
            <a:xfrm>
              <a:off x="1693718" y="4145280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random</a:t>
              </a:r>
              <a:endParaRPr lang="zh-TW" altLang="en-US" dirty="0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82380855-F536-D332-8AA7-4FB14D0469FB}"/>
              </a:ext>
            </a:extLst>
          </p:cNvPr>
          <p:cNvGrpSpPr/>
          <p:nvPr/>
        </p:nvGrpSpPr>
        <p:grpSpPr>
          <a:xfrm>
            <a:off x="8833751" y="5386577"/>
            <a:ext cx="1632065" cy="630685"/>
            <a:chOff x="1080655" y="3827015"/>
            <a:chExt cx="1632065" cy="63068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6F19A7D-C570-1442-98D3-FBD5CC30F627}"/>
                </a:ext>
              </a:extLst>
            </p:cNvPr>
            <p:cNvSpPr/>
            <p:nvPr/>
          </p:nvSpPr>
          <p:spPr>
            <a:xfrm>
              <a:off x="1080655" y="3827015"/>
              <a:ext cx="613063" cy="6306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2E64C4B-80A1-204C-D3CA-56475AAB2689}"/>
                </a:ext>
              </a:extLst>
            </p:cNvPr>
            <p:cNvSpPr/>
            <p:nvPr/>
          </p:nvSpPr>
          <p:spPr>
            <a:xfrm>
              <a:off x="1693718" y="3827015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3732D4D-E169-E455-32E1-BADC58043F8E}"/>
                </a:ext>
              </a:extLst>
            </p:cNvPr>
            <p:cNvSpPr/>
            <p:nvPr/>
          </p:nvSpPr>
          <p:spPr>
            <a:xfrm>
              <a:off x="1693718" y="4145280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random</a:t>
              </a:r>
              <a:endParaRPr lang="zh-TW" altLang="en-US" dirty="0"/>
            </a:p>
          </p:txBody>
        </p:sp>
      </p:grpSp>
      <p:sp>
        <p:nvSpPr>
          <p:cNvPr id="55" name="箭號: 向下 54">
            <a:extLst>
              <a:ext uri="{FF2B5EF4-FFF2-40B4-BE49-F238E27FC236}">
                <a16:creationId xmlns:a16="http://schemas.microsoft.com/office/drawing/2014/main" id="{F79C7D2D-8C2C-3584-4ECD-EC93FEB38BCA}"/>
              </a:ext>
            </a:extLst>
          </p:cNvPr>
          <p:cNvSpPr/>
          <p:nvPr/>
        </p:nvSpPr>
        <p:spPr>
          <a:xfrm>
            <a:off x="954018" y="3223561"/>
            <a:ext cx="2005446" cy="724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B182EBD8-F9C8-8CB7-7B76-C21159108694}"/>
              </a:ext>
            </a:extLst>
          </p:cNvPr>
          <p:cNvCxnSpPr>
            <a:cxnSpLocks/>
            <a:stCxn id="36" idx="2"/>
            <a:endCxn id="27" idx="2"/>
          </p:cNvCxnSpPr>
          <p:nvPr/>
        </p:nvCxnSpPr>
        <p:spPr>
          <a:xfrm rot="5400000" flipH="1" flipV="1">
            <a:off x="6438795" y="1105435"/>
            <a:ext cx="607124" cy="9216529"/>
          </a:xfrm>
          <a:prstGeom prst="bentConnector3">
            <a:avLst>
              <a:gd name="adj1" fmla="val -3765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ADAF4BA4-5B9B-F0F1-B39A-6786B3216B76}"/>
              </a:ext>
            </a:extLst>
          </p:cNvPr>
          <p:cNvSpPr/>
          <p:nvPr/>
        </p:nvSpPr>
        <p:spPr>
          <a:xfrm>
            <a:off x="375212" y="5200831"/>
            <a:ext cx="10492139" cy="142881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New Structure Node*=res</a:t>
            </a:r>
          </a:p>
        </p:txBody>
      </p: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D3D73C2C-35F9-746C-E485-CC0833E26988}"/>
              </a:ext>
            </a:extLst>
          </p:cNvPr>
          <p:cNvCxnSpPr>
            <a:cxnSpLocks/>
            <a:stCxn id="40" idx="2"/>
            <a:endCxn id="27" idx="2"/>
          </p:cNvCxnSpPr>
          <p:nvPr/>
        </p:nvCxnSpPr>
        <p:spPr>
          <a:xfrm rot="5400000" flipH="1" flipV="1">
            <a:off x="7417767" y="2107969"/>
            <a:ext cx="630685" cy="7235023"/>
          </a:xfrm>
          <a:prstGeom prst="bentConnector3">
            <a:avLst>
              <a:gd name="adj1" fmla="val -58269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4" name="接點: 肘形 1023">
            <a:extLst>
              <a:ext uri="{FF2B5EF4-FFF2-40B4-BE49-F238E27FC236}">
                <a16:creationId xmlns:a16="http://schemas.microsoft.com/office/drawing/2014/main" id="{751FB9E7-FA17-AE26-E218-0EEE33B2B742}"/>
              </a:ext>
            </a:extLst>
          </p:cNvPr>
          <p:cNvCxnSpPr>
            <a:cxnSpLocks/>
            <a:stCxn id="44" idx="2"/>
            <a:endCxn id="27" idx="2"/>
          </p:cNvCxnSpPr>
          <p:nvPr/>
        </p:nvCxnSpPr>
        <p:spPr>
          <a:xfrm rot="5400000" flipH="1" flipV="1">
            <a:off x="8398847" y="3065487"/>
            <a:ext cx="607124" cy="5296426"/>
          </a:xfrm>
          <a:prstGeom prst="bentConnector3">
            <a:avLst>
              <a:gd name="adj1" fmla="val -8912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9" name="接點: 肘形 1028">
            <a:extLst>
              <a:ext uri="{FF2B5EF4-FFF2-40B4-BE49-F238E27FC236}">
                <a16:creationId xmlns:a16="http://schemas.microsoft.com/office/drawing/2014/main" id="{2AACFB6B-2966-26AF-1083-DD9721BA9DA8}"/>
              </a:ext>
            </a:extLst>
          </p:cNvPr>
          <p:cNvCxnSpPr>
            <a:cxnSpLocks/>
            <a:stCxn id="48" idx="2"/>
            <a:endCxn id="27" idx="2"/>
          </p:cNvCxnSpPr>
          <p:nvPr/>
        </p:nvCxnSpPr>
        <p:spPr>
          <a:xfrm rot="5400000" flipH="1" flipV="1">
            <a:off x="9368827" y="4059029"/>
            <a:ext cx="630685" cy="3332904"/>
          </a:xfrm>
          <a:prstGeom prst="bentConnector3">
            <a:avLst>
              <a:gd name="adj1" fmla="val -1023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3" name="接點: 肘形 1032">
            <a:extLst>
              <a:ext uri="{FF2B5EF4-FFF2-40B4-BE49-F238E27FC236}">
                <a16:creationId xmlns:a16="http://schemas.microsoft.com/office/drawing/2014/main" id="{F815E6E6-3454-FB0D-8940-0DC648F54BEC}"/>
              </a:ext>
            </a:extLst>
          </p:cNvPr>
          <p:cNvCxnSpPr>
            <a:cxnSpLocks/>
            <a:stCxn id="52" idx="2"/>
            <a:endCxn id="27" idx="2"/>
          </p:cNvCxnSpPr>
          <p:nvPr/>
        </p:nvCxnSpPr>
        <p:spPr>
          <a:xfrm rot="5400000" flipH="1" flipV="1">
            <a:off x="10349906" y="5016546"/>
            <a:ext cx="607124" cy="1394307"/>
          </a:xfrm>
          <a:prstGeom prst="bentConnector3">
            <a:avLst>
              <a:gd name="adj1" fmla="val -12916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7" name="接點: 肘形 1036">
            <a:extLst>
              <a:ext uri="{FF2B5EF4-FFF2-40B4-BE49-F238E27FC236}">
                <a16:creationId xmlns:a16="http://schemas.microsoft.com/office/drawing/2014/main" id="{57DD8C01-3467-0DC1-D97B-3CB5591CD7AF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2643594" y="5542787"/>
            <a:ext cx="349441" cy="182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0" name="接點: 肘形 1039">
            <a:extLst>
              <a:ext uri="{FF2B5EF4-FFF2-40B4-BE49-F238E27FC236}">
                <a16:creationId xmlns:a16="http://schemas.microsoft.com/office/drawing/2014/main" id="{7B3D5F3E-63CE-E2F9-4CBE-ED443E42ADB3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4625100" y="5566348"/>
            <a:ext cx="306532" cy="135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3" name="接點: 肘形 1042">
            <a:extLst>
              <a:ext uri="{FF2B5EF4-FFF2-40B4-BE49-F238E27FC236}">
                <a16:creationId xmlns:a16="http://schemas.microsoft.com/office/drawing/2014/main" id="{2C9B0F39-AFA1-B2C5-78C1-D9931F7EC624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>
            <a:off x="6563697" y="5542787"/>
            <a:ext cx="331457" cy="182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6" name="接點: 肘形 1045">
            <a:extLst>
              <a:ext uri="{FF2B5EF4-FFF2-40B4-BE49-F238E27FC236}">
                <a16:creationId xmlns:a16="http://schemas.microsoft.com/office/drawing/2014/main" id="{5C387D94-B24B-FB34-4B52-E3AF772BC184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>
            <a:off x="8527219" y="5566348"/>
            <a:ext cx="306532" cy="135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9" name="接點: 肘形 1048">
            <a:extLst>
              <a:ext uri="{FF2B5EF4-FFF2-40B4-BE49-F238E27FC236}">
                <a16:creationId xmlns:a16="http://schemas.microsoft.com/office/drawing/2014/main" id="{40B89CE5-3E65-3BDA-C8C4-49D26BA2AC59}"/>
              </a:ext>
            </a:extLst>
          </p:cNvPr>
          <p:cNvCxnSpPr>
            <a:cxnSpLocks/>
            <a:stCxn id="51" idx="3"/>
            <a:endCxn id="27" idx="1"/>
          </p:cNvCxnSpPr>
          <p:nvPr/>
        </p:nvCxnSpPr>
        <p:spPr>
          <a:xfrm flipV="1">
            <a:off x="10465816" y="5093260"/>
            <a:ext cx="518559" cy="4495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0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6D9BD2-9769-9FF2-A410-D0D51A6869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96" y="1073657"/>
            <a:ext cx="10515600" cy="213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7833CDD-93E6-2B40-4E00-F4B4AFC0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12" y="191317"/>
            <a:ext cx="10515600" cy="5318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Link random nodes</a:t>
            </a:r>
            <a:endParaRPr lang="zh-TW" altLang="en-US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67DC10A1-26E7-6034-04EE-0EF4964342C5}"/>
              </a:ext>
            </a:extLst>
          </p:cNvPr>
          <p:cNvSpPr/>
          <p:nvPr/>
        </p:nvSpPr>
        <p:spPr>
          <a:xfrm>
            <a:off x="987589" y="840738"/>
            <a:ext cx="2005446" cy="724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630F687-4DA2-8097-B75B-D84F951234A1}"/>
              </a:ext>
            </a:extLst>
          </p:cNvPr>
          <p:cNvSpPr/>
          <p:nvPr/>
        </p:nvSpPr>
        <p:spPr>
          <a:xfrm>
            <a:off x="10984375" y="4776381"/>
            <a:ext cx="732493" cy="6337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NULL</a:t>
            </a:r>
            <a:endParaRPr lang="zh-TW" altLang="en-US" dirty="0"/>
          </a:p>
        </p:txBody>
      </p:sp>
      <p:graphicFrame>
        <p:nvGraphicFramePr>
          <p:cNvPr id="32" name="表格 25">
            <a:extLst>
              <a:ext uri="{FF2B5EF4-FFF2-40B4-BE49-F238E27FC236}">
                <a16:creationId xmlns:a16="http://schemas.microsoft.com/office/drawing/2014/main" id="{ACDFD936-D00C-E2C5-5C63-0ADD515B59F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037447"/>
          <a:ext cx="9820475" cy="2092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095">
                  <a:extLst>
                    <a:ext uri="{9D8B030D-6E8A-4147-A177-3AD203B41FA5}">
                      <a16:colId xmlns:a16="http://schemas.microsoft.com/office/drawing/2014/main" val="2982421743"/>
                    </a:ext>
                  </a:extLst>
                </a:gridCol>
                <a:gridCol w="1964095">
                  <a:extLst>
                    <a:ext uri="{9D8B030D-6E8A-4147-A177-3AD203B41FA5}">
                      <a16:colId xmlns:a16="http://schemas.microsoft.com/office/drawing/2014/main" val="1226961115"/>
                    </a:ext>
                  </a:extLst>
                </a:gridCol>
                <a:gridCol w="1964095">
                  <a:extLst>
                    <a:ext uri="{9D8B030D-6E8A-4147-A177-3AD203B41FA5}">
                      <a16:colId xmlns:a16="http://schemas.microsoft.com/office/drawing/2014/main" val="3415405346"/>
                    </a:ext>
                  </a:extLst>
                </a:gridCol>
                <a:gridCol w="1964095">
                  <a:extLst>
                    <a:ext uri="{9D8B030D-6E8A-4147-A177-3AD203B41FA5}">
                      <a16:colId xmlns:a16="http://schemas.microsoft.com/office/drawing/2014/main" val="816888570"/>
                    </a:ext>
                  </a:extLst>
                </a:gridCol>
                <a:gridCol w="1964095">
                  <a:extLst>
                    <a:ext uri="{9D8B030D-6E8A-4147-A177-3AD203B41FA5}">
                      <a16:colId xmlns:a16="http://schemas.microsoft.com/office/drawing/2014/main" val="1687225700"/>
                    </a:ext>
                  </a:extLst>
                </a:gridCol>
              </a:tblGrid>
              <a:tr h="560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94306"/>
                  </a:ext>
                </a:extLst>
              </a:tr>
              <a:tr h="56054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672519"/>
                  </a:ext>
                </a:extLst>
              </a:tr>
              <a:tr h="97131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20249"/>
                  </a:ext>
                </a:extLst>
              </a:tr>
            </a:tbl>
          </a:graphicData>
        </a:graphic>
      </p:graphicFrame>
      <p:grpSp>
        <p:nvGrpSpPr>
          <p:cNvPr id="33" name="群組 32">
            <a:extLst>
              <a:ext uri="{FF2B5EF4-FFF2-40B4-BE49-F238E27FC236}">
                <a16:creationId xmlns:a16="http://schemas.microsoft.com/office/drawing/2014/main" id="{E3929567-6018-EA2C-1A94-E6FA0AA3F94D}"/>
              </a:ext>
            </a:extLst>
          </p:cNvPr>
          <p:cNvGrpSpPr/>
          <p:nvPr/>
        </p:nvGrpSpPr>
        <p:grpSpPr>
          <a:xfrm>
            <a:off x="1011529" y="5386577"/>
            <a:ext cx="1632065" cy="630685"/>
            <a:chOff x="1080655" y="3827015"/>
            <a:chExt cx="1632065" cy="630685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FD8897A-8716-DA34-07B9-F134CB494E06}"/>
                </a:ext>
              </a:extLst>
            </p:cNvPr>
            <p:cNvSpPr/>
            <p:nvPr/>
          </p:nvSpPr>
          <p:spPr>
            <a:xfrm>
              <a:off x="1080655" y="3827015"/>
              <a:ext cx="613063" cy="6306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A9D144C-3CA3-65DB-658A-359FF6EA91FD}"/>
                </a:ext>
              </a:extLst>
            </p:cNvPr>
            <p:cNvSpPr/>
            <p:nvPr/>
          </p:nvSpPr>
          <p:spPr>
            <a:xfrm>
              <a:off x="1693718" y="3827015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B2D7694-A3D7-1576-FBF6-215509143E3A}"/>
                </a:ext>
              </a:extLst>
            </p:cNvPr>
            <p:cNvSpPr/>
            <p:nvPr/>
          </p:nvSpPr>
          <p:spPr>
            <a:xfrm>
              <a:off x="1693718" y="4145280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random</a:t>
              </a:r>
              <a:endParaRPr lang="zh-TW" altLang="en-US" dirty="0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A3B03E33-9AE6-0C4C-F697-17B146F31443}"/>
              </a:ext>
            </a:extLst>
          </p:cNvPr>
          <p:cNvGrpSpPr/>
          <p:nvPr/>
        </p:nvGrpSpPr>
        <p:grpSpPr>
          <a:xfrm>
            <a:off x="2993035" y="5410138"/>
            <a:ext cx="1632065" cy="630685"/>
            <a:chOff x="1080655" y="3827015"/>
            <a:chExt cx="1632065" cy="63068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34A0FFC-9C6A-7DC0-964D-5BDBFFAC8EEB}"/>
                </a:ext>
              </a:extLst>
            </p:cNvPr>
            <p:cNvSpPr/>
            <p:nvPr/>
          </p:nvSpPr>
          <p:spPr>
            <a:xfrm>
              <a:off x="1080655" y="3827015"/>
              <a:ext cx="613063" cy="6306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13</a:t>
              </a:r>
              <a:endParaRPr lang="zh-TW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A7C53C5-B4D3-7F09-9AA7-ADE9901BDEF2}"/>
                </a:ext>
              </a:extLst>
            </p:cNvPr>
            <p:cNvSpPr/>
            <p:nvPr/>
          </p:nvSpPr>
          <p:spPr>
            <a:xfrm>
              <a:off x="1693718" y="3827015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F000883-ACFD-F12B-8878-D31A24B63336}"/>
                </a:ext>
              </a:extLst>
            </p:cNvPr>
            <p:cNvSpPr/>
            <p:nvPr/>
          </p:nvSpPr>
          <p:spPr>
            <a:xfrm>
              <a:off x="1693718" y="4145280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random</a:t>
              </a:r>
              <a:endParaRPr lang="zh-TW" altLang="en-US" dirty="0"/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6991E9F5-D247-8BDE-3361-EF6708838953}"/>
              </a:ext>
            </a:extLst>
          </p:cNvPr>
          <p:cNvGrpSpPr/>
          <p:nvPr/>
        </p:nvGrpSpPr>
        <p:grpSpPr>
          <a:xfrm>
            <a:off x="4931632" y="5386577"/>
            <a:ext cx="1632065" cy="630685"/>
            <a:chOff x="1080655" y="3827015"/>
            <a:chExt cx="1632065" cy="630685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419C90C-5854-9AB4-DC3A-08E6E88E940C}"/>
                </a:ext>
              </a:extLst>
            </p:cNvPr>
            <p:cNvSpPr/>
            <p:nvPr/>
          </p:nvSpPr>
          <p:spPr>
            <a:xfrm>
              <a:off x="1080655" y="3827015"/>
              <a:ext cx="613063" cy="6306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11</a:t>
              </a:r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8C5212B-E87D-E0CD-0BBE-8C3E50A796D5}"/>
                </a:ext>
              </a:extLst>
            </p:cNvPr>
            <p:cNvSpPr/>
            <p:nvPr/>
          </p:nvSpPr>
          <p:spPr>
            <a:xfrm>
              <a:off x="1693718" y="3827015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F6DC32E-90BB-2025-CD2B-61B831F6D33D}"/>
                </a:ext>
              </a:extLst>
            </p:cNvPr>
            <p:cNvSpPr/>
            <p:nvPr/>
          </p:nvSpPr>
          <p:spPr>
            <a:xfrm>
              <a:off x="1693718" y="4145280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random</a:t>
              </a:r>
              <a:endParaRPr lang="zh-TW" altLang="en-US" dirty="0"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443A0C6-233C-E66D-1212-38E2B2666699}"/>
              </a:ext>
            </a:extLst>
          </p:cNvPr>
          <p:cNvGrpSpPr/>
          <p:nvPr/>
        </p:nvGrpSpPr>
        <p:grpSpPr>
          <a:xfrm>
            <a:off x="6895154" y="5410138"/>
            <a:ext cx="1632065" cy="630685"/>
            <a:chOff x="1080655" y="3827015"/>
            <a:chExt cx="1632065" cy="630685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E233101-451E-927B-D0DB-90506463F937}"/>
                </a:ext>
              </a:extLst>
            </p:cNvPr>
            <p:cNvSpPr/>
            <p:nvPr/>
          </p:nvSpPr>
          <p:spPr>
            <a:xfrm>
              <a:off x="1080655" y="3827015"/>
              <a:ext cx="613063" cy="6306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83210E5-53AE-B138-DF8D-7CD3B0E73FE9}"/>
                </a:ext>
              </a:extLst>
            </p:cNvPr>
            <p:cNvSpPr/>
            <p:nvPr/>
          </p:nvSpPr>
          <p:spPr>
            <a:xfrm>
              <a:off x="1693718" y="3827015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D1CEC76-1C5D-F245-E9C1-EB8A34EA66A8}"/>
                </a:ext>
              </a:extLst>
            </p:cNvPr>
            <p:cNvSpPr/>
            <p:nvPr/>
          </p:nvSpPr>
          <p:spPr>
            <a:xfrm>
              <a:off x="1693718" y="4145280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random</a:t>
              </a:r>
              <a:endParaRPr lang="zh-TW" altLang="en-US" dirty="0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82380855-F536-D332-8AA7-4FB14D0469FB}"/>
              </a:ext>
            </a:extLst>
          </p:cNvPr>
          <p:cNvGrpSpPr/>
          <p:nvPr/>
        </p:nvGrpSpPr>
        <p:grpSpPr>
          <a:xfrm>
            <a:off x="8833751" y="5386577"/>
            <a:ext cx="1632065" cy="630685"/>
            <a:chOff x="1080655" y="3827015"/>
            <a:chExt cx="1632065" cy="63068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6F19A7D-C570-1442-98D3-FBD5CC30F627}"/>
                </a:ext>
              </a:extLst>
            </p:cNvPr>
            <p:cNvSpPr/>
            <p:nvPr/>
          </p:nvSpPr>
          <p:spPr>
            <a:xfrm>
              <a:off x="1080655" y="3827015"/>
              <a:ext cx="613063" cy="6306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2E64C4B-80A1-204C-D3CA-56475AAB2689}"/>
                </a:ext>
              </a:extLst>
            </p:cNvPr>
            <p:cNvSpPr/>
            <p:nvPr/>
          </p:nvSpPr>
          <p:spPr>
            <a:xfrm>
              <a:off x="1693718" y="3827015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next</a:t>
              </a:r>
              <a:endParaRPr lang="zh-TW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3732D4D-E169-E455-32E1-BADC58043F8E}"/>
                </a:ext>
              </a:extLst>
            </p:cNvPr>
            <p:cNvSpPr/>
            <p:nvPr/>
          </p:nvSpPr>
          <p:spPr>
            <a:xfrm>
              <a:off x="1693718" y="4145280"/>
              <a:ext cx="1019002" cy="3124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random</a:t>
              </a:r>
              <a:endParaRPr lang="zh-TW" altLang="en-US" dirty="0"/>
            </a:p>
          </p:txBody>
        </p:sp>
      </p:grpSp>
      <p:sp>
        <p:nvSpPr>
          <p:cNvPr id="55" name="箭號: 向下 54">
            <a:extLst>
              <a:ext uri="{FF2B5EF4-FFF2-40B4-BE49-F238E27FC236}">
                <a16:creationId xmlns:a16="http://schemas.microsoft.com/office/drawing/2014/main" id="{F79C7D2D-8C2C-3584-4ECD-EC93FEB38BCA}"/>
              </a:ext>
            </a:extLst>
          </p:cNvPr>
          <p:cNvSpPr/>
          <p:nvPr/>
        </p:nvSpPr>
        <p:spPr>
          <a:xfrm>
            <a:off x="954018" y="3223561"/>
            <a:ext cx="2005446" cy="724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index</a:t>
            </a:r>
            <a:endParaRPr lang="zh-TW" altLang="en-US" dirty="0"/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B182EBD8-F9C8-8CB7-7B76-C21159108694}"/>
              </a:ext>
            </a:extLst>
          </p:cNvPr>
          <p:cNvCxnSpPr>
            <a:cxnSpLocks/>
            <a:stCxn id="36" idx="2"/>
            <a:endCxn id="27" idx="2"/>
          </p:cNvCxnSpPr>
          <p:nvPr/>
        </p:nvCxnSpPr>
        <p:spPr>
          <a:xfrm rot="5400000" flipH="1" flipV="1">
            <a:off x="6438795" y="1105435"/>
            <a:ext cx="607124" cy="9216529"/>
          </a:xfrm>
          <a:prstGeom prst="bentConnector3">
            <a:avLst>
              <a:gd name="adj1" fmla="val -8150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D3D73C2C-35F9-746C-E485-CC0833E26988}"/>
              </a:ext>
            </a:extLst>
          </p:cNvPr>
          <p:cNvCxnSpPr>
            <a:cxnSpLocks/>
            <a:stCxn id="40" idx="2"/>
            <a:endCxn id="34" idx="2"/>
          </p:cNvCxnSpPr>
          <p:nvPr/>
        </p:nvCxnSpPr>
        <p:spPr>
          <a:xfrm rot="5400000" flipH="1">
            <a:off x="2705049" y="4630274"/>
            <a:ext cx="23561" cy="2797538"/>
          </a:xfrm>
          <a:prstGeom prst="bentConnector3">
            <a:avLst>
              <a:gd name="adj1" fmla="val -264056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4" name="接點: 肘形 1023">
            <a:extLst>
              <a:ext uri="{FF2B5EF4-FFF2-40B4-BE49-F238E27FC236}">
                <a16:creationId xmlns:a16="http://schemas.microsoft.com/office/drawing/2014/main" id="{751FB9E7-FA17-AE26-E218-0EEE33B2B742}"/>
              </a:ext>
            </a:extLst>
          </p:cNvPr>
          <p:cNvCxnSpPr>
            <a:cxnSpLocks/>
            <a:stCxn id="44" idx="2"/>
            <a:endCxn id="50" idx="2"/>
          </p:cNvCxnSpPr>
          <p:nvPr/>
        </p:nvCxnSpPr>
        <p:spPr>
          <a:xfrm rot="16200000" flipH="1">
            <a:off x="7597239" y="4474218"/>
            <a:ext cx="12700" cy="3086087"/>
          </a:xfrm>
          <a:prstGeom prst="bentConnector3">
            <a:avLst>
              <a:gd name="adj1" fmla="val 50810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9" name="接點: 肘形 1028">
            <a:extLst>
              <a:ext uri="{FF2B5EF4-FFF2-40B4-BE49-F238E27FC236}">
                <a16:creationId xmlns:a16="http://schemas.microsoft.com/office/drawing/2014/main" id="{2AACFB6B-2966-26AF-1083-DD9721BA9DA8}"/>
              </a:ext>
            </a:extLst>
          </p:cNvPr>
          <p:cNvCxnSpPr>
            <a:cxnSpLocks/>
            <a:stCxn id="48" idx="2"/>
            <a:endCxn id="42" idx="2"/>
          </p:cNvCxnSpPr>
          <p:nvPr/>
        </p:nvCxnSpPr>
        <p:spPr>
          <a:xfrm rot="5400000" flipH="1">
            <a:off x="6616160" y="4639266"/>
            <a:ext cx="23561" cy="2779554"/>
          </a:xfrm>
          <a:prstGeom prst="bentConnector3">
            <a:avLst>
              <a:gd name="adj1" fmla="val -1363261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3" name="接點: 肘形 1032">
            <a:extLst>
              <a:ext uri="{FF2B5EF4-FFF2-40B4-BE49-F238E27FC236}">
                <a16:creationId xmlns:a16="http://schemas.microsoft.com/office/drawing/2014/main" id="{F815E6E6-3454-FB0D-8940-0DC648F54BEC}"/>
              </a:ext>
            </a:extLst>
          </p:cNvPr>
          <p:cNvCxnSpPr>
            <a:cxnSpLocks/>
            <a:stCxn id="52" idx="2"/>
            <a:endCxn id="34" idx="2"/>
          </p:cNvCxnSpPr>
          <p:nvPr/>
        </p:nvCxnSpPr>
        <p:spPr>
          <a:xfrm rot="5400000">
            <a:off x="5637188" y="1698135"/>
            <a:ext cx="12700" cy="8638254"/>
          </a:xfrm>
          <a:prstGeom prst="bentConnector3">
            <a:avLst>
              <a:gd name="adj1" fmla="val 198227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7" name="接點: 肘形 1036">
            <a:extLst>
              <a:ext uri="{FF2B5EF4-FFF2-40B4-BE49-F238E27FC236}">
                <a16:creationId xmlns:a16="http://schemas.microsoft.com/office/drawing/2014/main" id="{57DD8C01-3467-0DC1-D97B-3CB5591CD7AF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2643594" y="5542787"/>
            <a:ext cx="349441" cy="182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0" name="接點: 肘形 1039">
            <a:extLst>
              <a:ext uri="{FF2B5EF4-FFF2-40B4-BE49-F238E27FC236}">
                <a16:creationId xmlns:a16="http://schemas.microsoft.com/office/drawing/2014/main" id="{7B3D5F3E-63CE-E2F9-4CBE-ED443E42ADB3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4625100" y="5566348"/>
            <a:ext cx="306532" cy="135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3" name="接點: 肘形 1042">
            <a:extLst>
              <a:ext uri="{FF2B5EF4-FFF2-40B4-BE49-F238E27FC236}">
                <a16:creationId xmlns:a16="http://schemas.microsoft.com/office/drawing/2014/main" id="{2C9B0F39-AFA1-B2C5-78C1-D9931F7EC624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>
            <a:off x="6563697" y="5542787"/>
            <a:ext cx="331457" cy="182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6" name="接點: 肘形 1045">
            <a:extLst>
              <a:ext uri="{FF2B5EF4-FFF2-40B4-BE49-F238E27FC236}">
                <a16:creationId xmlns:a16="http://schemas.microsoft.com/office/drawing/2014/main" id="{5C387D94-B24B-FB34-4B52-E3AF772BC184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>
            <a:off x="8527219" y="5566348"/>
            <a:ext cx="306532" cy="135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9" name="接點: 肘形 1048">
            <a:extLst>
              <a:ext uri="{FF2B5EF4-FFF2-40B4-BE49-F238E27FC236}">
                <a16:creationId xmlns:a16="http://schemas.microsoft.com/office/drawing/2014/main" id="{40B89CE5-3E65-3BDA-C8C4-49D26BA2AC59}"/>
              </a:ext>
            </a:extLst>
          </p:cNvPr>
          <p:cNvCxnSpPr>
            <a:cxnSpLocks/>
            <a:stCxn id="51" idx="3"/>
            <a:endCxn id="27" idx="1"/>
          </p:cNvCxnSpPr>
          <p:nvPr/>
        </p:nvCxnSpPr>
        <p:spPr>
          <a:xfrm flipV="1">
            <a:off x="10465816" y="5093260"/>
            <a:ext cx="518559" cy="4495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7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127</Words>
  <Application>Microsoft Office PowerPoint</Application>
  <PresentationFormat>寬螢幕</PresentationFormat>
  <Paragraphs>108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佈景主題</vt:lpstr>
      <vt:lpstr>138. Copy List with Random Pointer</vt:lpstr>
      <vt:lpstr>Copy</vt:lpstr>
      <vt:lpstr>link</vt:lpstr>
      <vt:lpstr>Link random nodes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Bacchus</dc:creator>
  <cp:lastModifiedBy>Bacchus</cp:lastModifiedBy>
  <cp:revision>4</cp:revision>
  <dcterms:created xsi:type="dcterms:W3CDTF">2023-09-11T09:36:08Z</dcterms:created>
  <dcterms:modified xsi:type="dcterms:W3CDTF">2023-09-13T02:34:05Z</dcterms:modified>
</cp:coreProperties>
</file>