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UrQEsnqMbdXFtOdA9ZbXdXzX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e46bb80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7e46bb80c7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e46bb8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7e46bb80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46bb80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7e46bb80c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e46bb80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7e46bb80c7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e46bb80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7e46bb80c7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e46bb80c7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1" name="Google Shape;181;g27e46bb80c7_0_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400" cy="2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e46bb80c7_0_82"/>
          <p:cNvSpPr/>
          <p:nvPr/>
        </p:nvSpPr>
        <p:spPr>
          <a:xfrm>
            <a:off x="8233087" y="1561584"/>
            <a:ext cx="16728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e46bb80c7_0_82"/>
          <p:cNvSpPr txBox="1"/>
          <p:nvPr/>
        </p:nvSpPr>
        <p:spPr>
          <a:xfrm>
            <a:off x="2070819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7e46bb80c7_0_82"/>
          <p:cNvSpPr txBox="1"/>
          <p:nvPr/>
        </p:nvSpPr>
        <p:spPr>
          <a:xfrm>
            <a:off x="4114365" y="2629026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7e46bb80c7_0_82"/>
          <p:cNvSpPr txBox="1"/>
          <p:nvPr/>
        </p:nvSpPr>
        <p:spPr>
          <a:xfrm>
            <a:off x="6105955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7e46bb80c7_0_82"/>
          <p:cNvSpPr txBox="1"/>
          <p:nvPr/>
        </p:nvSpPr>
        <p:spPr>
          <a:xfrm>
            <a:off x="8233064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7e46bb80c7_0_82"/>
          <p:cNvSpPr/>
          <p:nvPr/>
        </p:nvSpPr>
        <p:spPr>
          <a:xfrm>
            <a:off x="9180875" y="1403900"/>
            <a:ext cx="15420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528" cy="261122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1870362" y="1251309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070819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114365" y="2629026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105955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233064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906980" y="1214283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528" cy="261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3906980" y="1287939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070819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114365" y="2629026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105955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233064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957453" y="1285051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528" cy="261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6096000" y="1285051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2070819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114365" y="2629026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105955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233064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8233064" y="1186657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If( NextIndex address &lt;= Index ) return true</a:t>
            </a:r>
            <a:endParaRPr/>
          </a:p>
        </p:txBody>
      </p:sp>
      <p:pic>
        <p:nvPicPr>
          <p:cNvPr id="127" name="Google Shape;12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528" cy="261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8233064" y="1469717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070819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4114365" y="2629026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105955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233064" y="2626138"/>
            <a:ext cx="1836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062409" y="1478921"/>
            <a:ext cx="1672937" cy="11564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Index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46bb80c7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g27e46bb80c7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e46bb80c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5" name="Google Shape;145;g27e46bb80c7_0_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400" cy="2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7e46bb80c7_0_5"/>
          <p:cNvSpPr/>
          <p:nvPr/>
        </p:nvSpPr>
        <p:spPr>
          <a:xfrm>
            <a:off x="1384262" y="1472534"/>
            <a:ext cx="16728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7e46bb80c7_0_5"/>
          <p:cNvSpPr txBox="1"/>
          <p:nvPr/>
        </p:nvSpPr>
        <p:spPr>
          <a:xfrm>
            <a:off x="2070819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7e46bb80c7_0_5"/>
          <p:cNvSpPr txBox="1"/>
          <p:nvPr/>
        </p:nvSpPr>
        <p:spPr>
          <a:xfrm>
            <a:off x="4114365" y="2629026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7e46bb80c7_0_5"/>
          <p:cNvSpPr txBox="1"/>
          <p:nvPr/>
        </p:nvSpPr>
        <p:spPr>
          <a:xfrm>
            <a:off x="6105955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7e46bb80c7_0_5"/>
          <p:cNvSpPr txBox="1"/>
          <p:nvPr/>
        </p:nvSpPr>
        <p:spPr>
          <a:xfrm>
            <a:off x="8233064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7e46bb80c7_0_5"/>
          <p:cNvSpPr/>
          <p:nvPr/>
        </p:nvSpPr>
        <p:spPr>
          <a:xfrm>
            <a:off x="2572375" y="1472525"/>
            <a:ext cx="15420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e46bb80c7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7" name="Google Shape;157;g27e46bb80c7_0_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400" cy="2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7e46bb80c7_0_60"/>
          <p:cNvSpPr/>
          <p:nvPr/>
        </p:nvSpPr>
        <p:spPr>
          <a:xfrm>
            <a:off x="4114387" y="1469634"/>
            <a:ext cx="16728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7e46bb80c7_0_60"/>
          <p:cNvSpPr txBox="1"/>
          <p:nvPr/>
        </p:nvSpPr>
        <p:spPr>
          <a:xfrm>
            <a:off x="2070819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7e46bb80c7_0_60"/>
          <p:cNvSpPr txBox="1"/>
          <p:nvPr/>
        </p:nvSpPr>
        <p:spPr>
          <a:xfrm>
            <a:off x="4114365" y="2629026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7e46bb80c7_0_60"/>
          <p:cNvSpPr txBox="1"/>
          <p:nvPr/>
        </p:nvSpPr>
        <p:spPr>
          <a:xfrm>
            <a:off x="6105955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7e46bb80c7_0_60"/>
          <p:cNvSpPr txBox="1"/>
          <p:nvPr/>
        </p:nvSpPr>
        <p:spPr>
          <a:xfrm>
            <a:off x="8233064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7e46bb80c7_0_60"/>
          <p:cNvSpPr/>
          <p:nvPr/>
        </p:nvSpPr>
        <p:spPr>
          <a:xfrm>
            <a:off x="5950675" y="1469625"/>
            <a:ext cx="15420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46bb80c7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9" name="Google Shape;169;g27e46bb80c7_0_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75" y="2995470"/>
            <a:ext cx="8108400" cy="2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7e46bb80c7_0_71"/>
          <p:cNvSpPr/>
          <p:nvPr/>
        </p:nvSpPr>
        <p:spPr>
          <a:xfrm>
            <a:off x="6105962" y="1561584"/>
            <a:ext cx="16728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7e46bb80c7_0_71"/>
          <p:cNvSpPr txBox="1"/>
          <p:nvPr/>
        </p:nvSpPr>
        <p:spPr>
          <a:xfrm>
            <a:off x="2070819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7e46bb80c7_0_71"/>
          <p:cNvSpPr txBox="1"/>
          <p:nvPr/>
        </p:nvSpPr>
        <p:spPr>
          <a:xfrm>
            <a:off x="4114365" y="2629026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7e46bb80c7_0_71"/>
          <p:cNvSpPr txBox="1"/>
          <p:nvPr/>
        </p:nvSpPr>
        <p:spPr>
          <a:xfrm>
            <a:off x="6105955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7e46bb80c7_0_71"/>
          <p:cNvSpPr txBox="1"/>
          <p:nvPr/>
        </p:nvSpPr>
        <p:spPr>
          <a:xfrm>
            <a:off x="8233064" y="2626138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Address=0004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7e46bb80c7_0_71"/>
          <p:cNvSpPr/>
          <p:nvPr/>
        </p:nvSpPr>
        <p:spPr>
          <a:xfrm>
            <a:off x="4109625" y="1561575"/>
            <a:ext cx="1542000" cy="115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2023-09-13T05:19:25Z</dcterms:created>
  <dc:creator>Bacchus</dc:creator>
</cp:coreProperties>
</file>