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8" r:id="rId5"/>
    <p:sldId id="269" r:id="rId6"/>
    <p:sldId id="270" r:id="rId7"/>
    <p:sldId id="271" r:id="rId8"/>
    <p:sldId id="264" r:id="rId9"/>
    <p:sldId id="265" r:id="rId10"/>
    <p:sldId id="272" r:id="rId11"/>
    <p:sldId id="27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F34C9D1-B189-4478-8118-BFAE54831D42}">
          <p14:sldIdLst>
            <p14:sldId id="256"/>
            <p14:sldId id="257"/>
            <p14:sldId id="263"/>
            <p14:sldId id="268"/>
            <p14:sldId id="269"/>
            <p14:sldId id="270"/>
            <p14:sldId id="271"/>
            <p14:sldId id="264"/>
            <p14:sldId id="265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1C919-5912-5994-96D4-B7DE20B13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F23AAF-51F4-B573-759E-E037C51E8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EE3DCF-9E14-DD3F-A2F0-8309FFE3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3F26-ABBD-457D-AD2E-D8BE6BFDF525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D90780-A875-F797-AB7A-2F1FDB75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825BBB-58CC-A751-8A89-7E0BDBBB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958-2B87-4668-9EE7-2C602993E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26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8D46E-56FA-9B3E-EDDB-EE625636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1B06E6-CA5F-3D32-38C5-DE9E1E4AE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7820A6-2AAE-25B6-7177-539B94CF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3F26-ABBD-457D-AD2E-D8BE6BFDF525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281CAF-1782-71B1-A57C-244D9A1E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2A665F-3245-A4AB-3E45-7EC3DE59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958-2B87-4668-9EE7-2C602993E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3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68F09F5-C9AB-E2ED-06F2-3B4260A1C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9419F5-BEC2-3C1C-C4D2-97C4A342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ACEC3-99F9-18E4-535A-865E5910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3F26-ABBD-457D-AD2E-D8BE6BFDF525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AE15ED-7B11-43EE-82B8-C442DC2E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EB0BEB-298D-B28C-41B5-052354FA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958-2B87-4668-9EE7-2C602993E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4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F76BF-9A99-BEE1-5C22-360ADC3C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993F7-7F00-F733-A295-50D23BF8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E75DC3-B8D8-7FFE-45D3-9F834A23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3F26-ABBD-457D-AD2E-D8BE6BFDF525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6DF998-42F8-AFE8-4362-EF1036BA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335016-8B4B-A05C-86CB-67774A18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958-2B87-4668-9EE7-2C602993E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96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1F4FC-6144-9778-6398-24D573B2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2EB831-5B89-C846-C061-698E967ED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9A3066-8A43-92C2-8839-92A75A14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3F26-ABBD-457D-AD2E-D8BE6BFDF525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DA6739-6009-D9D7-58F2-2DE758AD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5EA1B9-579F-B32E-F671-B79BC6D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958-2B87-4668-9EE7-2C602993E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94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53C0F-6A55-4CB4-1D13-CE80ED2E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409DC0-0C94-798B-6A6B-776EDE5B7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6B0EDA-C4C3-8254-2D21-BA8CD2CD5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46A95B-270A-175D-CCEE-20793F06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3F26-ABBD-457D-AD2E-D8BE6BFDF525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AEEC03-FEAE-4DF5-40F3-86A5B60C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DCDFD2-0A07-9A93-5DCE-67142D43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958-2B87-4668-9EE7-2C602993E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77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34518-211D-78F9-328A-43F2FC19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B781B9-8FA4-ADE0-991C-7CF1BDDDA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9E94EA-F6DD-86B8-E18E-B3787967B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6B5227-A5C4-D5B4-2967-3B7829721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4DC848-25AD-6D06-A3D5-9FCF730CC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225232-864C-3A12-006D-E7D135D2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3F26-ABBD-457D-AD2E-D8BE6BFDF525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567AE3-F67A-7597-04E4-9AB28E91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348DDC-54F0-7F09-21AB-EECBBDE2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958-2B87-4668-9EE7-2C602993E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7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716D9-818F-34A1-EE22-7B3E4B52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2DD53A5-B659-26D2-4FFA-D8735627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3F26-ABBD-457D-AD2E-D8BE6BFDF525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490E28-9B47-65F3-777A-ACD7E3D0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2CFD13-3637-A3EF-822D-56F98CAC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958-2B87-4668-9EE7-2C602993E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05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BCE827-7197-2E1D-C4FA-696F2688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3F26-ABBD-457D-AD2E-D8BE6BFDF525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B38BC7-767F-1B87-E850-85242AE0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D76016-53D7-8CD3-07F8-8E9D9E6B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958-2B87-4668-9EE7-2C602993E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0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F0CEC-A5C2-7E2A-33A6-3C2FD82C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42270-4FCA-F66C-744E-84BE245E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A44F64-9EEB-0311-6303-D4360F120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2C0CCC-6A30-8E83-73B1-F25EF404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3F26-ABBD-457D-AD2E-D8BE6BFDF525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E24C6A-F8A4-EBA8-9E97-9AE78C1C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C921B0-5A5A-4154-8EA7-43613791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958-2B87-4668-9EE7-2C602993E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32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AD218-09DB-4A24-512A-B5A6591A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AD6CBEE-9ECE-3117-264F-E07B829D4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104BCB-A796-B14E-A322-AE0E448BE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C984B3-4AC4-0D6B-073C-3DE0F313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3F26-ABBD-457D-AD2E-D8BE6BFDF525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2F8FA1-727C-BDCE-56F3-D8331AA1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C74F63-ECCB-4565-408F-AA7179F9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958-2B87-4668-9EE7-2C602993E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1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D611C59-1363-E1C2-2493-6ACA4910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321159-7BF8-FD42-8DE0-F39D5E073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52E422-C32A-F7BE-AF43-62E0646A9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E3F26-ABBD-457D-AD2E-D8BE6BFDF525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D2815F-C9B7-3DF4-25AE-3B3E67071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6ECC35-5CD3-BB11-A43A-DF23D34E5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2E958-2B87-4668-9EE7-2C602993E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30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reorder-lis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F9EB1-D20E-C59C-25D2-90E149A1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i="0" u="none" strike="noStrike" dirty="0">
                <a:effectLst/>
                <a:latin typeface="-apple-system"/>
                <a:hlinkClick r:id="rId2"/>
              </a:rPr>
              <a:t>143. Reorder List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505A73-170F-2BDE-0EB1-E00072B6E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75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6419-A009-127B-9B5A-BC00B196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6D69F71-CC42-385B-5444-0CE9E15CEC64}"/>
              </a:ext>
            </a:extLst>
          </p:cNvPr>
          <p:cNvGrpSpPr/>
          <p:nvPr/>
        </p:nvGrpSpPr>
        <p:grpSpPr>
          <a:xfrm>
            <a:off x="1427296" y="2135624"/>
            <a:ext cx="1722674" cy="696191"/>
            <a:chOff x="1498092" y="2088718"/>
            <a:chExt cx="1722674" cy="6961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B45D475-C4D2-C009-7B64-F766D299ADC6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54ABAE8-61CA-A5E0-8687-B7C614B6D374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E82E221-6106-FA2D-03C6-74F5F03C3027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46E252AA-C422-B502-8A7E-2CDE55A86C4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C22C8A1-F87C-DCD9-2768-6CB033549799}"/>
              </a:ext>
            </a:extLst>
          </p:cNvPr>
          <p:cNvSpPr txBox="1"/>
          <p:nvPr/>
        </p:nvSpPr>
        <p:spPr>
          <a:xfrm>
            <a:off x="776552" y="229905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879C6CD-7F97-CF0C-CCF8-1BEE86306661}"/>
              </a:ext>
            </a:extLst>
          </p:cNvPr>
          <p:cNvGrpSpPr/>
          <p:nvPr/>
        </p:nvGrpSpPr>
        <p:grpSpPr>
          <a:xfrm>
            <a:off x="4838839" y="2144430"/>
            <a:ext cx="1722674" cy="696191"/>
            <a:chOff x="1498092" y="2088718"/>
            <a:chExt cx="1722674" cy="69619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61E4FCC-0459-93D2-B5C9-7203E5DB2380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59057E0-D48A-1FCF-BC25-D10DA6D200C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95897C77-53CB-0A8D-41B9-38262FBE139A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EB5C9C1-7EB5-2B2A-C7DA-D03FC79D62B3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E556EC2D-9572-7EA2-9C03-2C24273A9908}"/>
              </a:ext>
            </a:extLst>
          </p:cNvPr>
          <p:cNvGrpSpPr/>
          <p:nvPr/>
        </p:nvGrpSpPr>
        <p:grpSpPr>
          <a:xfrm>
            <a:off x="6322662" y="2144430"/>
            <a:ext cx="1722674" cy="696191"/>
            <a:chOff x="1498092" y="2088718"/>
            <a:chExt cx="1722674" cy="69619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8DB0427-BA78-4C37-5DF0-556024B05131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3118089-D382-851B-5C5A-B13BD0E47C86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4E0516A0-A96B-7212-28E4-BCCBCBC0CC79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CEE4641-8762-3FBB-D7B0-020B40C8CDC8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E117F854-9221-BC02-4F1D-0E1C2D6A5D99}"/>
              </a:ext>
            </a:extLst>
          </p:cNvPr>
          <p:cNvGrpSpPr/>
          <p:nvPr/>
        </p:nvGrpSpPr>
        <p:grpSpPr>
          <a:xfrm>
            <a:off x="1536747" y="3185623"/>
            <a:ext cx="1722674" cy="696191"/>
            <a:chOff x="1498092" y="2088718"/>
            <a:chExt cx="1722674" cy="69619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CBDAA77-9E80-2890-9A84-342CA14EFC99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54957FF-1C94-1270-23D0-912FC8BD2E5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B3359DC-74FF-91A1-6981-4626A302D582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646A705-C545-8F86-2AD2-CF16012422EB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6A306CC-E20C-B3B4-33CE-12664A2B692F}"/>
              </a:ext>
            </a:extLst>
          </p:cNvPr>
          <p:cNvGrpSpPr/>
          <p:nvPr/>
        </p:nvGrpSpPr>
        <p:grpSpPr>
          <a:xfrm>
            <a:off x="3116165" y="2115936"/>
            <a:ext cx="1722674" cy="696191"/>
            <a:chOff x="1498092" y="2088718"/>
            <a:chExt cx="1722674" cy="69619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7DE8268-A929-A3A8-6CC4-1C89BA6541CD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D7BADBC-2C71-182D-5FEA-29FC71386BA0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1C6C98F4-12D7-3940-DE57-C124DFBF0EBC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96F30CC7-B7C0-C8E3-60FD-F28BE64C378C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BD9E661-2B43-39C3-7721-F74B4B882802}"/>
              </a:ext>
            </a:extLst>
          </p:cNvPr>
          <p:cNvSpPr txBox="1"/>
          <p:nvPr/>
        </p:nvSpPr>
        <p:spPr>
          <a:xfrm>
            <a:off x="776552" y="3296259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44025C85-3643-EAA4-9B63-91FA9FF7C5AB}"/>
              </a:ext>
            </a:extLst>
          </p:cNvPr>
          <p:cNvSpPr/>
          <p:nvPr/>
        </p:nvSpPr>
        <p:spPr>
          <a:xfrm>
            <a:off x="5668036" y="1058938"/>
            <a:ext cx="654626" cy="844374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68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6419-A009-127B-9B5A-BC00B196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6D69F71-CC42-385B-5444-0CE9E15CEC64}"/>
              </a:ext>
            </a:extLst>
          </p:cNvPr>
          <p:cNvGrpSpPr/>
          <p:nvPr/>
        </p:nvGrpSpPr>
        <p:grpSpPr>
          <a:xfrm>
            <a:off x="1427296" y="2135624"/>
            <a:ext cx="1722674" cy="696191"/>
            <a:chOff x="1498092" y="2088718"/>
            <a:chExt cx="1722674" cy="6961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B45D475-C4D2-C009-7B64-F766D299ADC6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54ABAE8-61CA-A5E0-8687-B7C614B6D374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E82E221-6106-FA2D-03C6-74F5F03C3027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46E252AA-C422-B502-8A7E-2CDE55A86C4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C22C8A1-F87C-DCD9-2768-6CB033549799}"/>
              </a:ext>
            </a:extLst>
          </p:cNvPr>
          <p:cNvSpPr txBox="1"/>
          <p:nvPr/>
        </p:nvSpPr>
        <p:spPr>
          <a:xfrm>
            <a:off x="776552" y="229905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879C6CD-7F97-CF0C-CCF8-1BEE86306661}"/>
              </a:ext>
            </a:extLst>
          </p:cNvPr>
          <p:cNvGrpSpPr/>
          <p:nvPr/>
        </p:nvGrpSpPr>
        <p:grpSpPr>
          <a:xfrm>
            <a:off x="4838839" y="2144430"/>
            <a:ext cx="1722674" cy="696191"/>
            <a:chOff x="1498092" y="2088718"/>
            <a:chExt cx="1722674" cy="69619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61E4FCC-0459-93D2-B5C9-7203E5DB2380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59057E0-D48A-1FCF-BC25-D10DA6D200C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95897C77-53CB-0A8D-41B9-38262FBE139A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EB5C9C1-7EB5-2B2A-C7DA-D03FC79D62B3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E556EC2D-9572-7EA2-9C03-2C24273A9908}"/>
              </a:ext>
            </a:extLst>
          </p:cNvPr>
          <p:cNvGrpSpPr/>
          <p:nvPr/>
        </p:nvGrpSpPr>
        <p:grpSpPr>
          <a:xfrm>
            <a:off x="8532599" y="2144430"/>
            <a:ext cx="1722674" cy="696191"/>
            <a:chOff x="1498092" y="2088718"/>
            <a:chExt cx="1722674" cy="69619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8DB0427-BA78-4C37-5DF0-556024B05131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3118089-D382-851B-5C5A-B13BD0E47C86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4E0516A0-A96B-7212-28E4-BCCBCBC0CC79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CEE4641-8762-3FBB-D7B0-020B40C8CDC8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E117F854-9221-BC02-4F1D-0E1C2D6A5D99}"/>
              </a:ext>
            </a:extLst>
          </p:cNvPr>
          <p:cNvGrpSpPr/>
          <p:nvPr/>
        </p:nvGrpSpPr>
        <p:grpSpPr>
          <a:xfrm>
            <a:off x="6706708" y="2135624"/>
            <a:ext cx="1722674" cy="696191"/>
            <a:chOff x="1498092" y="2088718"/>
            <a:chExt cx="1722674" cy="69619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CBDAA77-9E80-2890-9A84-342CA14EFC99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54957FF-1C94-1270-23D0-912FC8BD2E5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B3359DC-74FF-91A1-6981-4626A302D582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646A705-C545-8F86-2AD2-CF16012422EB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6A306CC-E20C-B3B4-33CE-12664A2B692F}"/>
              </a:ext>
            </a:extLst>
          </p:cNvPr>
          <p:cNvGrpSpPr/>
          <p:nvPr/>
        </p:nvGrpSpPr>
        <p:grpSpPr>
          <a:xfrm>
            <a:off x="3116165" y="2115936"/>
            <a:ext cx="1722674" cy="696191"/>
            <a:chOff x="1498092" y="2088718"/>
            <a:chExt cx="1722674" cy="69619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7DE8268-A929-A3A8-6CC4-1C89BA6541CD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D7BADBC-2C71-182D-5FEA-29FC71386BA0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1C6C98F4-12D7-3940-DE57-C124DFBF0EBC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96F30CC7-B7C0-C8E3-60FD-F28BE64C378C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BD9E661-2B43-39C3-7721-F74B4B882802}"/>
              </a:ext>
            </a:extLst>
          </p:cNvPr>
          <p:cNvSpPr txBox="1"/>
          <p:nvPr/>
        </p:nvSpPr>
        <p:spPr>
          <a:xfrm>
            <a:off x="776552" y="3296259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608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6419-A009-127B-9B5A-BC00B196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	[0]       [1]        [2] 	[3]	    [4]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6D69F71-CC42-385B-5444-0CE9E15CEC64}"/>
              </a:ext>
            </a:extLst>
          </p:cNvPr>
          <p:cNvGrpSpPr/>
          <p:nvPr/>
        </p:nvGrpSpPr>
        <p:grpSpPr>
          <a:xfrm>
            <a:off x="1427296" y="2135624"/>
            <a:ext cx="1722674" cy="696191"/>
            <a:chOff x="1498092" y="2088718"/>
            <a:chExt cx="1722674" cy="6961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B45D475-C4D2-C009-7B64-F766D299ADC6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54ABAE8-61CA-A5E0-8687-B7C614B6D374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E82E221-6106-FA2D-03C6-74F5F03C3027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46E252AA-C422-B502-8A7E-2CDE55A86C4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C22C8A1-F87C-DCD9-2768-6CB033549799}"/>
              </a:ext>
            </a:extLst>
          </p:cNvPr>
          <p:cNvSpPr txBox="1"/>
          <p:nvPr/>
        </p:nvSpPr>
        <p:spPr>
          <a:xfrm>
            <a:off x="776552" y="229905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879C6CD-7F97-CF0C-CCF8-1BEE86306661}"/>
              </a:ext>
            </a:extLst>
          </p:cNvPr>
          <p:cNvGrpSpPr/>
          <p:nvPr/>
        </p:nvGrpSpPr>
        <p:grpSpPr>
          <a:xfrm>
            <a:off x="2953097" y="2135623"/>
            <a:ext cx="1722674" cy="696191"/>
            <a:chOff x="1498092" y="2088718"/>
            <a:chExt cx="1722674" cy="69619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61E4FCC-0459-93D2-B5C9-7203E5DB2380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59057E0-D48A-1FCF-BC25-D10DA6D200C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95897C77-53CB-0A8D-41B9-38262FBE139A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EB5C9C1-7EB5-2B2A-C7DA-D03FC79D62B3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E556EC2D-9572-7EA2-9C03-2C24273A9908}"/>
              </a:ext>
            </a:extLst>
          </p:cNvPr>
          <p:cNvGrpSpPr/>
          <p:nvPr/>
        </p:nvGrpSpPr>
        <p:grpSpPr>
          <a:xfrm>
            <a:off x="4436920" y="2135623"/>
            <a:ext cx="1722674" cy="696191"/>
            <a:chOff x="1498092" y="2088718"/>
            <a:chExt cx="1722674" cy="69619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8DB0427-BA78-4C37-5DF0-556024B05131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3118089-D382-851B-5C5A-B13BD0E47C86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4E0516A0-A96B-7212-28E4-BCCBCBC0CC79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CEE4641-8762-3FBB-D7B0-020B40C8CDC8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E117F854-9221-BC02-4F1D-0E1C2D6A5D99}"/>
              </a:ext>
            </a:extLst>
          </p:cNvPr>
          <p:cNvGrpSpPr/>
          <p:nvPr/>
        </p:nvGrpSpPr>
        <p:grpSpPr>
          <a:xfrm>
            <a:off x="5950529" y="2135622"/>
            <a:ext cx="1722674" cy="696191"/>
            <a:chOff x="1498092" y="2088718"/>
            <a:chExt cx="1722674" cy="69619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CBDAA77-9E80-2890-9A84-342CA14EFC99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54957FF-1C94-1270-23D0-912FC8BD2E5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B3359DC-74FF-91A1-6981-4626A302D582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646A705-C545-8F86-2AD2-CF16012422EB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6A306CC-E20C-B3B4-33CE-12664A2B692F}"/>
              </a:ext>
            </a:extLst>
          </p:cNvPr>
          <p:cNvGrpSpPr/>
          <p:nvPr/>
        </p:nvGrpSpPr>
        <p:grpSpPr>
          <a:xfrm>
            <a:off x="7444189" y="2135622"/>
            <a:ext cx="1722674" cy="696191"/>
            <a:chOff x="1498092" y="2088718"/>
            <a:chExt cx="1722674" cy="69619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7DE8268-A929-A3A8-6CC4-1C89BA6541CD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D7BADBC-2C71-182D-5FEA-29FC71386BA0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1C6C98F4-12D7-3940-DE57-C124DFBF0EBC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96F30CC7-B7C0-C8E3-60FD-F28BE64C378C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99EBD46B-B44E-AEF2-2FA7-19DB441EA959}"/>
              </a:ext>
            </a:extLst>
          </p:cNvPr>
          <p:cNvGrpSpPr/>
          <p:nvPr/>
        </p:nvGrpSpPr>
        <p:grpSpPr>
          <a:xfrm>
            <a:off x="1388921" y="4189615"/>
            <a:ext cx="1722674" cy="696191"/>
            <a:chOff x="1498092" y="2088718"/>
            <a:chExt cx="1722674" cy="696191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7B468E3-B508-760B-1807-8FA8DF8F4FCD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74F75C1-055B-628D-E51C-923323A187AA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AE871E49-CDEA-9A32-7102-8715A977391E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6024C87E-286B-50DB-9677-45F30B179152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C3D1597-C785-AD87-F506-9D21C09EB4D0}"/>
              </a:ext>
            </a:extLst>
          </p:cNvPr>
          <p:cNvSpPr txBox="1"/>
          <p:nvPr/>
        </p:nvSpPr>
        <p:spPr>
          <a:xfrm>
            <a:off x="738177" y="43530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55C98665-A05E-9A38-9AC0-150B991ED077}"/>
              </a:ext>
            </a:extLst>
          </p:cNvPr>
          <p:cNvGrpSpPr/>
          <p:nvPr/>
        </p:nvGrpSpPr>
        <p:grpSpPr>
          <a:xfrm>
            <a:off x="2914722" y="4189614"/>
            <a:ext cx="1722674" cy="696191"/>
            <a:chOff x="1498092" y="2088718"/>
            <a:chExt cx="1722674" cy="69619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B034CC5-4702-5264-003E-8D8706517640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7DEB052-16B7-963B-BB58-C31ED152249D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435EC910-8FDA-4A27-1DF1-5AEFE36A9691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BE9390AC-3B86-7035-C0DF-6E1B1E0FD503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840A6187-C91D-3927-EC04-5DC52D9D1469}"/>
              </a:ext>
            </a:extLst>
          </p:cNvPr>
          <p:cNvGrpSpPr/>
          <p:nvPr/>
        </p:nvGrpSpPr>
        <p:grpSpPr>
          <a:xfrm>
            <a:off x="4398545" y="4189614"/>
            <a:ext cx="1722674" cy="696191"/>
            <a:chOff x="1498092" y="2088718"/>
            <a:chExt cx="1722674" cy="696191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17C63EE-EFAE-9CCC-2582-BB6C7A7CCBB8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2DBB7B6-AA3F-BEB4-1CD8-4E83DA18C8E3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67472664-849B-63BA-38D8-30B73DA7655D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E56F4351-3577-FD75-A2F5-D691C2D745E4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1C10341D-7AEA-F9D3-8A45-7FDC6C6DF236}"/>
              </a:ext>
            </a:extLst>
          </p:cNvPr>
          <p:cNvGrpSpPr/>
          <p:nvPr/>
        </p:nvGrpSpPr>
        <p:grpSpPr>
          <a:xfrm>
            <a:off x="5912154" y="4189613"/>
            <a:ext cx="1722674" cy="696191"/>
            <a:chOff x="1498092" y="2088718"/>
            <a:chExt cx="1722674" cy="69619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D6434F1-321B-DEF9-3ADF-3C64781FD0FF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85251F4-FAEB-2526-6501-3B9C594A8301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9D5EB916-0293-CE4F-D441-19045A46C813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40D63095-FD78-EE44-04E1-1B8BD84B67C0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9A136605-DCDF-E5C3-D16F-E420DE96FFBA}"/>
              </a:ext>
            </a:extLst>
          </p:cNvPr>
          <p:cNvGrpSpPr/>
          <p:nvPr/>
        </p:nvGrpSpPr>
        <p:grpSpPr>
          <a:xfrm>
            <a:off x="7405814" y="4189613"/>
            <a:ext cx="1722674" cy="696191"/>
            <a:chOff x="1498092" y="2088718"/>
            <a:chExt cx="1722674" cy="696191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417EB206-6FD5-4303-0D8E-9FE9C3B3D585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6442093-3BE9-6D2A-8514-D0E3057D96C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90A2001C-4C0A-5C7F-CD6C-C5EE1260C5F3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1" name="直線單箭頭接點 80">
              <a:extLst>
                <a:ext uri="{FF2B5EF4-FFF2-40B4-BE49-F238E27FC236}">
                  <a16:creationId xmlns:a16="http://schemas.microsoft.com/office/drawing/2014/main" id="{A0B121DD-9109-A3AF-311C-34170350AA80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箭號: 向下 81">
            <a:extLst>
              <a:ext uri="{FF2B5EF4-FFF2-40B4-BE49-F238E27FC236}">
                <a16:creationId xmlns:a16="http://schemas.microsoft.com/office/drawing/2014/main" id="{5787993A-B412-C859-8530-9BEE677F0871}"/>
              </a:ext>
            </a:extLst>
          </p:cNvPr>
          <p:cNvSpPr/>
          <p:nvPr/>
        </p:nvSpPr>
        <p:spPr>
          <a:xfrm>
            <a:off x="4197927" y="3117273"/>
            <a:ext cx="2441864" cy="714399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標題 1">
            <a:extLst>
              <a:ext uri="{FF2B5EF4-FFF2-40B4-BE49-F238E27FC236}">
                <a16:creationId xmlns:a16="http://schemas.microsoft.com/office/drawing/2014/main" id="{0F90DD52-A3A9-95BD-CE3A-E064D1446A08}"/>
              </a:ext>
            </a:extLst>
          </p:cNvPr>
          <p:cNvSpPr txBox="1">
            <a:spLocks/>
          </p:cNvSpPr>
          <p:nvPr/>
        </p:nvSpPr>
        <p:spPr>
          <a:xfrm>
            <a:off x="806613" y="50452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	[0]       [n]        [1] 	[n-1]	[2]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532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6419-A009-127B-9B5A-BC00B196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6D69F71-CC42-385B-5444-0CE9E15CEC64}"/>
              </a:ext>
            </a:extLst>
          </p:cNvPr>
          <p:cNvGrpSpPr/>
          <p:nvPr/>
        </p:nvGrpSpPr>
        <p:grpSpPr>
          <a:xfrm>
            <a:off x="1427296" y="2135624"/>
            <a:ext cx="1722674" cy="696191"/>
            <a:chOff x="1498092" y="2088718"/>
            <a:chExt cx="1722674" cy="6961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B45D475-C4D2-C009-7B64-F766D299ADC6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54ABAE8-61CA-A5E0-8687-B7C614B6D374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E82E221-6106-FA2D-03C6-74F5F03C3027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46E252AA-C422-B502-8A7E-2CDE55A86C4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C22C8A1-F87C-DCD9-2768-6CB033549799}"/>
              </a:ext>
            </a:extLst>
          </p:cNvPr>
          <p:cNvSpPr txBox="1"/>
          <p:nvPr/>
        </p:nvSpPr>
        <p:spPr>
          <a:xfrm>
            <a:off x="776552" y="229905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879C6CD-7F97-CF0C-CCF8-1BEE86306661}"/>
              </a:ext>
            </a:extLst>
          </p:cNvPr>
          <p:cNvGrpSpPr/>
          <p:nvPr/>
        </p:nvGrpSpPr>
        <p:grpSpPr>
          <a:xfrm>
            <a:off x="2953097" y="2135623"/>
            <a:ext cx="1722674" cy="696191"/>
            <a:chOff x="1498092" y="2088718"/>
            <a:chExt cx="1722674" cy="69619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61E4FCC-0459-93D2-B5C9-7203E5DB2380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59057E0-D48A-1FCF-BC25-D10DA6D200C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95897C77-53CB-0A8D-41B9-38262FBE139A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EB5C9C1-7EB5-2B2A-C7DA-D03FC79D62B3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E556EC2D-9572-7EA2-9C03-2C24273A9908}"/>
              </a:ext>
            </a:extLst>
          </p:cNvPr>
          <p:cNvGrpSpPr/>
          <p:nvPr/>
        </p:nvGrpSpPr>
        <p:grpSpPr>
          <a:xfrm>
            <a:off x="4436920" y="2135623"/>
            <a:ext cx="1722674" cy="696191"/>
            <a:chOff x="1498092" y="2088718"/>
            <a:chExt cx="1722674" cy="69619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8DB0427-BA78-4C37-5DF0-556024B05131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3118089-D382-851B-5C5A-B13BD0E47C86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4E0516A0-A96B-7212-28E4-BCCBCBC0CC79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CEE4641-8762-3FBB-D7B0-020B40C8CDC8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E117F854-9221-BC02-4F1D-0E1C2D6A5D99}"/>
              </a:ext>
            </a:extLst>
          </p:cNvPr>
          <p:cNvGrpSpPr/>
          <p:nvPr/>
        </p:nvGrpSpPr>
        <p:grpSpPr>
          <a:xfrm>
            <a:off x="5950529" y="2135622"/>
            <a:ext cx="1722674" cy="696191"/>
            <a:chOff x="1498092" y="2088718"/>
            <a:chExt cx="1722674" cy="69619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CBDAA77-9E80-2890-9A84-342CA14EFC99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54957FF-1C94-1270-23D0-912FC8BD2E5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B3359DC-74FF-91A1-6981-4626A302D582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646A705-C545-8F86-2AD2-CF16012422EB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6A306CC-E20C-B3B4-33CE-12664A2B692F}"/>
              </a:ext>
            </a:extLst>
          </p:cNvPr>
          <p:cNvGrpSpPr/>
          <p:nvPr/>
        </p:nvGrpSpPr>
        <p:grpSpPr>
          <a:xfrm>
            <a:off x="7444189" y="2135622"/>
            <a:ext cx="1722674" cy="696191"/>
            <a:chOff x="1498092" y="2088718"/>
            <a:chExt cx="1722674" cy="69619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7DE8268-A929-A3A8-6CC4-1C89BA6541CD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D7BADBC-2C71-182D-5FEA-29FC71386BA0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1C6C98F4-12D7-3940-DE57-C124DFBF0EBC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96F30CC7-B7C0-C8E3-60FD-F28BE64C378C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BD9E661-2B43-39C3-7721-F74B4B882802}"/>
              </a:ext>
            </a:extLst>
          </p:cNvPr>
          <p:cNvSpPr txBox="1"/>
          <p:nvPr/>
        </p:nvSpPr>
        <p:spPr>
          <a:xfrm>
            <a:off x="776552" y="3296259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15619731-54B5-691E-3E68-98A49625A901}"/>
              </a:ext>
            </a:extLst>
          </p:cNvPr>
          <p:cNvSpPr/>
          <p:nvPr/>
        </p:nvSpPr>
        <p:spPr>
          <a:xfrm>
            <a:off x="1780246" y="1163782"/>
            <a:ext cx="1479175" cy="7927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N=0</a:t>
            </a:r>
            <a:endParaRPr lang="zh-TW" altLang="en-US" dirty="0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B013CB33-A5D2-BA8C-276F-075F430CC95A}"/>
              </a:ext>
            </a:extLst>
          </p:cNvPr>
          <p:cNvSpPr/>
          <p:nvPr/>
        </p:nvSpPr>
        <p:spPr>
          <a:xfrm>
            <a:off x="1797733" y="159031"/>
            <a:ext cx="1479175" cy="7927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N/2=0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40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6419-A009-127B-9B5A-BC00B196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6D69F71-CC42-385B-5444-0CE9E15CEC64}"/>
              </a:ext>
            </a:extLst>
          </p:cNvPr>
          <p:cNvGrpSpPr/>
          <p:nvPr/>
        </p:nvGrpSpPr>
        <p:grpSpPr>
          <a:xfrm>
            <a:off x="1427296" y="2135624"/>
            <a:ext cx="1722674" cy="696191"/>
            <a:chOff x="1498092" y="2088718"/>
            <a:chExt cx="1722674" cy="6961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B45D475-C4D2-C009-7B64-F766D299ADC6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54ABAE8-61CA-A5E0-8687-B7C614B6D374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E82E221-6106-FA2D-03C6-74F5F03C3027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46E252AA-C422-B502-8A7E-2CDE55A86C4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C22C8A1-F87C-DCD9-2768-6CB033549799}"/>
              </a:ext>
            </a:extLst>
          </p:cNvPr>
          <p:cNvSpPr txBox="1"/>
          <p:nvPr/>
        </p:nvSpPr>
        <p:spPr>
          <a:xfrm>
            <a:off x="776552" y="229905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879C6CD-7F97-CF0C-CCF8-1BEE86306661}"/>
              </a:ext>
            </a:extLst>
          </p:cNvPr>
          <p:cNvGrpSpPr/>
          <p:nvPr/>
        </p:nvGrpSpPr>
        <p:grpSpPr>
          <a:xfrm>
            <a:off x="2953097" y="2135623"/>
            <a:ext cx="1722674" cy="696191"/>
            <a:chOff x="1498092" y="2088718"/>
            <a:chExt cx="1722674" cy="69619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61E4FCC-0459-93D2-B5C9-7203E5DB2380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59057E0-D48A-1FCF-BC25-D10DA6D200C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95897C77-53CB-0A8D-41B9-38262FBE139A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EB5C9C1-7EB5-2B2A-C7DA-D03FC79D62B3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E556EC2D-9572-7EA2-9C03-2C24273A9908}"/>
              </a:ext>
            </a:extLst>
          </p:cNvPr>
          <p:cNvGrpSpPr/>
          <p:nvPr/>
        </p:nvGrpSpPr>
        <p:grpSpPr>
          <a:xfrm>
            <a:off x="4436920" y="2135623"/>
            <a:ext cx="1722674" cy="696191"/>
            <a:chOff x="1498092" y="2088718"/>
            <a:chExt cx="1722674" cy="69619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8DB0427-BA78-4C37-5DF0-556024B05131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3118089-D382-851B-5C5A-B13BD0E47C86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4E0516A0-A96B-7212-28E4-BCCBCBC0CC79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CEE4641-8762-3FBB-D7B0-020B40C8CDC8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E117F854-9221-BC02-4F1D-0E1C2D6A5D99}"/>
              </a:ext>
            </a:extLst>
          </p:cNvPr>
          <p:cNvGrpSpPr/>
          <p:nvPr/>
        </p:nvGrpSpPr>
        <p:grpSpPr>
          <a:xfrm>
            <a:off x="5950529" y="2135622"/>
            <a:ext cx="1722674" cy="696191"/>
            <a:chOff x="1498092" y="2088718"/>
            <a:chExt cx="1722674" cy="69619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CBDAA77-9E80-2890-9A84-342CA14EFC99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54957FF-1C94-1270-23D0-912FC8BD2E5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B3359DC-74FF-91A1-6981-4626A302D582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646A705-C545-8F86-2AD2-CF16012422EB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6A306CC-E20C-B3B4-33CE-12664A2B692F}"/>
              </a:ext>
            </a:extLst>
          </p:cNvPr>
          <p:cNvGrpSpPr/>
          <p:nvPr/>
        </p:nvGrpSpPr>
        <p:grpSpPr>
          <a:xfrm>
            <a:off x="7444189" y="2135622"/>
            <a:ext cx="1722674" cy="696191"/>
            <a:chOff x="1498092" y="2088718"/>
            <a:chExt cx="1722674" cy="69619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7DE8268-A929-A3A8-6CC4-1C89BA6541CD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D7BADBC-2C71-182D-5FEA-29FC71386BA0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1C6C98F4-12D7-3940-DE57-C124DFBF0EBC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96F30CC7-B7C0-C8E3-60FD-F28BE64C378C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BD9E661-2B43-39C3-7721-F74B4B882802}"/>
              </a:ext>
            </a:extLst>
          </p:cNvPr>
          <p:cNvSpPr txBox="1"/>
          <p:nvPr/>
        </p:nvSpPr>
        <p:spPr>
          <a:xfrm>
            <a:off x="776552" y="3296259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15619731-54B5-691E-3E68-98A49625A901}"/>
              </a:ext>
            </a:extLst>
          </p:cNvPr>
          <p:cNvSpPr/>
          <p:nvPr/>
        </p:nvSpPr>
        <p:spPr>
          <a:xfrm>
            <a:off x="3413144" y="1057100"/>
            <a:ext cx="1479175" cy="7927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N=1</a:t>
            </a:r>
            <a:endParaRPr lang="zh-TW" altLang="en-US" dirty="0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B013CB33-A5D2-BA8C-276F-075F430CC95A}"/>
              </a:ext>
            </a:extLst>
          </p:cNvPr>
          <p:cNvSpPr/>
          <p:nvPr/>
        </p:nvSpPr>
        <p:spPr>
          <a:xfrm>
            <a:off x="1670795" y="1030852"/>
            <a:ext cx="1479175" cy="7927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N/2=0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591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6419-A009-127B-9B5A-BC00B196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6D69F71-CC42-385B-5444-0CE9E15CEC64}"/>
              </a:ext>
            </a:extLst>
          </p:cNvPr>
          <p:cNvGrpSpPr/>
          <p:nvPr/>
        </p:nvGrpSpPr>
        <p:grpSpPr>
          <a:xfrm>
            <a:off x="1427296" y="2135624"/>
            <a:ext cx="1722674" cy="696191"/>
            <a:chOff x="1498092" y="2088718"/>
            <a:chExt cx="1722674" cy="6961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B45D475-C4D2-C009-7B64-F766D299ADC6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54ABAE8-61CA-A5E0-8687-B7C614B6D374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E82E221-6106-FA2D-03C6-74F5F03C3027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46E252AA-C422-B502-8A7E-2CDE55A86C4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C22C8A1-F87C-DCD9-2768-6CB033549799}"/>
              </a:ext>
            </a:extLst>
          </p:cNvPr>
          <p:cNvSpPr txBox="1"/>
          <p:nvPr/>
        </p:nvSpPr>
        <p:spPr>
          <a:xfrm>
            <a:off x="776552" y="229905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879C6CD-7F97-CF0C-CCF8-1BEE86306661}"/>
              </a:ext>
            </a:extLst>
          </p:cNvPr>
          <p:cNvGrpSpPr/>
          <p:nvPr/>
        </p:nvGrpSpPr>
        <p:grpSpPr>
          <a:xfrm>
            <a:off x="2953097" y="2135623"/>
            <a:ext cx="1722674" cy="696191"/>
            <a:chOff x="1498092" y="2088718"/>
            <a:chExt cx="1722674" cy="69619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61E4FCC-0459-93D2-B5C9-7203E5DB2380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59057E0-D48A-1FCF-BC25-D10DA6D200C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95897C77-53CB-0A8D-41B9-38262FBE139A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EB5C9C1-7EB5-2B2A-C7DA-D03FC79D62B3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E556EC2D-9572-7EA2-9C03-2C24273A9908}"/>
              </a:ext>
            </a:extLst>
          </p:cNvPr>
          <p:cNvGrpSpPr/>
          <p:nvPr/>
        </p:nvGrpSpPr>
        <p:grpSpPr>
          <a:xfrm>
            <a:off x="4436920" y="2135623"/>
            <a:ext cx="1722674" cy="696191"/>
            <a:chOff x="1498092" y="2088718"/>
            <a:chExt cx="1722674" cy="69619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8DB0427-BA78-4C37-5DF0-556024B05131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3118089-D382-851B-5C5A-B13BD0E47C86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4E0516A0-A96B-7212-28E4-BCCBCBC0CC79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CEE4641-8762-3FBB-D7B0-020B40C8CDC8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E117F854-9221-BC02-4F1D-0E1C2D6A5D99}"/>
              </a:ext>
            </a:extLst>
          </p:cNvPr>
          <p:cNvGrpSpPr/>
          <p:nvPr/>
        </p:nvGrpSpPr>
        <p:grpSpPr>
          <a:xfrm>
            <a:off x="5950529" y="2135622"/>
            <a:ext cx="1722674" cy="696191"/>
            <a:chOff x="1498092" y="2088718"/>
            <a:chExt cx="1722674" cy="69619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CBDAA77-9E80-2890-9A84-342CA14EFC99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54957FF-1C94-1270-23D0-912FC8BD2E5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B3359DC-74FF-91A1-6981-4626A302D582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646A705-C545-8F86-2AD2-CF16012422EB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6A306CC-E20C-B3B4-33CE-12664A2B692F}"/>
              </a:ext>
            </a:extLst>
          </p:cNvPr>
          <p:cNvGrpSpPr/>
          <p:nvPr/>
        </p:nvGrpSpPr>
        <p:grpSpPr>
          <a:xfrm>
            <a:off x="7444189" y="2135622"/>
            <a:ext cx="1722674" cy="696191"/>
            <a:chOff x="1498092" y="2088718"/>
            <a:chExt cx="1722674" cy="69619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7DE8268-A929-A3A8-6CC4-1C89BA6541CD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D7BADBC-2C71-182D-5FEA-29FC71386BA0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1C6C98F4-12D7-3940-DE57-C124DFBF0EBC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96F30CC7-B7C0-C8E3-60FD-F28BE64C378C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BD9E661-2B43-39C3-7721-F74B4B882802}"/>
              </a:ext>
            </a:extLst>
          </p:cNvPr>
          <p:cNvSpPr txBox="1"/>
          <p:nvPr/>
        </p:nvSpPr>
        <p:spPr>
          <a:xfrm>
            <a:off x="776552" y="3296259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15619731-54B5-691E-3E68-98A49625A901}"/>
              </a:ext>
            </a:extLst>
          </p:cNvPr>
          <p:cNvSpPr/>
          <p:nvPr/>
        </p:nvSpPr>
        <p:spPr>
          <a:xfrm>
            <a:off x="4807357" y="1076988"/>
            <a:ext cx="1479175" cy="7927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N=2</a:t>
            </a:r>
            <a:endParaRPr lang="zh-TW" altLang="en-US" dirty="0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B013CB33-A5D2-BA8C-276F-075F430CC95A}"/>
              </a:ext>
            </a:extLst>
          </p:cNvPr>
          <p:cNvSpPr/>
          <p:nvPr/>
        </p:nvSpPr>
        <p:spPr>
          <a:xfrm>
            <a:off x="3244812" y="1110442"/>
            <a:ext cx="1479175" cy="7927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N/2=1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48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6419-A009-127B-9B5A-BC00B196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6D69F71-CC42-385B-5444-0CE9E15CEC64}"/>
              </a:ext>
            </a:extLst>
          </p:cNvPr>
          <p:cNvGrpSpPr/>
          <p:nvPr/>
        </p:nvGrpSpPr>
        <p:grpSpPr>
          <a:xfrm>
            <a:off x="1427296" y="2135624"/>
            <a:ext cx="1722674" cy="696191"/>
            <a:chOff x="1498092" y="2088718"/>
            <a:chExt cx="1722674" cy="6961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B45D475-C4D2-C009-7B64-F766D299ADC6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54ABAE8-61CA-A5E0-8687-B7C614B6D374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E82E221-6106-FA2D-03C6-74F5F03C3027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46E252AA-C422-B502-8A7E-2CDE55A86C4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C22C8A1-F87C-DCD9-2768-6CB033549799}"/>
              </a:ext>
            </a:extLst>
          </p:cNvPr>
          <p:cNvSpPr txBox="1"/>
          <p:nvPr/>
        </p:nvSpPr>
        <p:spPr>
          <a:xfrm>
            <a:off x="776552" y="229905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879C6CD-7F97-CF0C-CCF8-1BEE86306661}"/>
              </a:ext>
            </a:extLst>
          </p:cNvPr>
          <p:cNvGrpSpPr/>
          <p:nvPr/>
        </p:nvGrpSpPr>
        <p:grpSpPr>
          <a:xfrm>
            <a:off x="2953097" y="2135623"/>
            <a:ext cx="1722674" cy="696191"/>
            <a:chOff x="1498092" y="2088718"/>
            <a:chExt cx="1722674" cy="69619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61E4FCC-0459-93D2-B5C9-7203E5DB2380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59057E0-D48A-1FCF-BC25-D10DA6D200C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95897C77-53CB-0A8D-41B9-38262FBE139A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EB5C9C1-7EB5-2B2A-C7DA-D03FC79D62B3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E556EC2D-9572-7EA2-9C03-2C24273A9908}"/>
              </a:ext>
            </a:extLst>
          </p:cNvPr>
          <p:cNvGrpSpPr/>
          <p:nvPr/>
        </p:nvGrpSpPr>
        <p:grpSpPr>
          <a:xfrm>
            <a:off x="4436920" y="2135623"/>
            <a:ext cx="1722674" cy="696191"/>
            <a:chOff x="1498092" y="2088718"/>
            <a:chExt cx="1722674" cy="69619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8DB0427-BA78-4C37-5DF0-556024B05131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3118089-D382-851B-5C5A-B13BD0E47C86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4E0516A0-A96B-7212-28E4-BCCBCBC0CC79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CEE4641-8762-3FBB-D7B0-020B40C8CDC8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E117F854-9221-BC02-4F1D-0E1C2D6A5D99}"/>
              </a:ext>
            </a:extLst>
          </p:cNvPr>
          <p:cNvGrpSpPr/>
          <p:nvPr/>
        </p:nvGrpSpPr>
        <p:grpSpPr>
          <a:xfrm>
            <a:off x="5950529" y="2135622"/>
            <a:ext cx="1722674" cy="696191"/>
            <a:chOff x="1498092" y="2088718"/>
            <a:chExt cx="1722674" cy="69619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CBDAA77-9E80-2890-9A84-342CA14EFC99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54957FF-1C94-1270-23D0-912FC8BD2E5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B3359DC-74FF-91A1-6981-4626A302D582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646A705-C545-8F86-2AD2-CF16012422EB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6A306CC-E20C-B3B4-33CE-12664A2B692F}"/>
              </a:ext>
            </a:extLst>
          </p:cNvPr>
          <p:cNvGrpSpPr/>
          <p:nvPr/>
        </p:nvGrpSpPr>
        <p:grpSpPr>
          <a:xfrm>
            <a:off x="7444189" y="2135622"/>
            <a:ext cx="1722674" cy="696191"/>
            <a:chOff x="1498092" y="2088718"/>
            <a:chExt cx="1722674" cy="69619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7DE8268-A929-A3A8-6CC4-1C89BA6541CD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D7BADBC-2C71-182D-5FEA-29FC71386BA0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1C6C98F4-12D7-3940-DE57-C124DFBF0EBC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96F30CC7-B7C0-C8E3-60FD-F28BE64C378C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BD9E661-2B43-39C3-7721-F74B4B882802}"/>
              </a:ext>
            </a:extLst>
          </p:cNvPr>
          <p:cNvSpPr txBox="1"/>
          <p:nvPr/>
        </p:nvSpPr>
        <p:spPr>
          <a:xfrm>
            <a:off x="776552" y="3296259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15619731-54B5-691E-3E68-98A49625A901}"/>
              </a:ext>
            </a:extLst>
          </p:cNvPr>
          <p:cNvSpPr/>
          <p:nvPr/>
        </p:nvSpPr>
        <p:spPr>
          <a:xfrm>
            <a:off x="6320966" y="1057100"/>
            <a:ext cx="1479175" cy="7927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N=3</a:t>
            </a:r>
            <a:endParaRPr lang="zh-TW" altLang="en-US" dirty="0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B013CB33-A5D2-BA8C-276F-075F430CC95A}"/>
              </a:ext>
            </a:extLst>
          </p:cNvPr>
          <p:cNvSpPr/>
          <p:nvPr/>
        </p:nvSpPr>
        <p:spPr>
          <a:xfrm>
            <a:off x="3408496" y="1104900"/>
            <a:ext cx="1479175" cy="7927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N/2=1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214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6419-A009-127B-9B5A-BC00B196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6D69F71-CC42-385B-5444-0CE9E15CEC64}"/>
              </a:ext>
            </a:extLst>
          </p:cNvPr>
          <p:cNvGrpSpPr/>
          <p:nvPr/>
        </p:nvGrpSpPr>
        <p:grpSpPr>
          <a:xfrm>
            <a:off x="1427296" y="2135624"/>
            <a:ext cx="1722674" cy="696191"/>
            <a:chOff x="1498092" y="2088718"/>
            <a:chExt cx="1722674" cy="6961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B45D475-C4D2-C009-7B64-F766D299ADC6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54ABAE8-61CA-A5E0-8687-B7C614B6D374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E82E221-6106-FA2D-03C6-74F5F03C3027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46E252AA-C422-B502-8A7E-2CDE55A86C4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C22C8A1-F87C-DCD9-2768-6CB033549799}"/>
              </a:ext>
            </a:extLst>
          </p:cNvPr>
          <p:cNvSpPr txBox="1"/>
          <p:nvPr/>
        </p:nvSpPr>
        <p:spPr>
          <a:xfrm>
            <a:off x="776552" y="229905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879C6CD-7F97-CF0C-CCF8-1BEE86306661}"/>
              </a:ext>
            </a:extLst>
          </p:cNvPr>
          <p:cNvGrpSpPr/>
          <p:nvPr/>
        </p:nvGrpSpPr>
        <p:grpSpPr>
          <a:xfrm>
            <a:off x="2953097" y="2135623"/>
            <a:ext cx="1722674" cy="696191"/>
            <a:chOff x="1498092" y="2088718"/>
            <a:chExt cx="1722674" cy="69619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61E4FCC-0459-93D2-B5C9-7203E5DB2380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59057E0-D48A-1FCF-BC25-D10DA6D200C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95897C77-53CB-0A8D-41B9-38262FBE139A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EB5C9C1-7EB5-2B2A-C7DA-D03FC79D62B3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E556EC2D-9572-7EA2-9C03-2C24273A9908}"/>
              </a:ext>
            </a:extLst>
          </p:cNvPr>
          <p:cNvGrpSpPr/>
          <p:nvPr/>
        </p:nvGrpSpPr>
        <p:grpSpPr>
          <a:xfrm>
            <a:off x="4436920" y="2135623"/>
            <a:ext cx="1722674" cy="696191"/>
            <a:chOff x="1498092" y="2088718"/>
            <a:chExt cx="1722674" cy="69619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8DB0427-BA78-4C37-5DF0-556024B05131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3118089-D382-851B-5C5A-B13BD0E47C86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4E0516A0-A96B-7212-28E4-BCCBCBC0CC79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CEE4641-8762-3FBB-D7B0-020B40C8CDC8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E117F854-9221-BC02-4F1D-0E1C2D6A5D99}"/>
              </a:ext>
            </a:extLst>
          </p:cNvPr>
          <p:cNvGrpSpPr/>
          <p:nvPr/>
        </p:nvGrpSpPr>
        <p:grpSpPr>
          <a:xfrm>
            <a:off x="5950529" y="2135622"/>
            <a:ext cx="1722674" cy="696191"/>
            <a:chOff x="1498092" y="2088718"/>
            <a:chExt cx="1722674" cy="69619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CBDAA77-9E80-2890-9A84-342CA14EFC99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54957FF-1C94-1270-23D0-912FC8BD2E5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B3359DC-74FF-91A1-6981-4626A302D582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646A705-C545-8F86-2AD2-CF16012422EB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6A306CC-E20C-B3B4-33CE-12664A2B692F}"/>
              </a:ext>
            </a:extLst>
          </p:cNvPr>
          <p:cNvGrpSpPr/>
          <p:nvPr/>
        </p:nvGrpSpPr>
        <p:grpSpPr>
          <a:xfrm>
            <a:off x="7444189" y="2135622"/>
            <a:ext cx="1722674" cy="696191"/>
            <a:chOff x="1498092" y="2088718"/>
            <a:chExt cx="1722674" cy="69619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7DE8268-A929-A3A8-6CC4-1C89BA6541CD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D7BADBC-2C71-182D-5FEA-29FC71386BA0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1C6C98F4-12D7-3940-DE57-C124DFBF0EBC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96F30CC7-B7C0-C8E3-60FD-F28BE64C378C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BD9E661-2B43-39C3-7721-F74B4B882802}"/>
              </a:ext>
            </a:extLst>
          </p:cNvPr>
          <p:cNvSpPr txBox="1"/>
          <p:nvPr/>
        </p:nvSpPr>
        <p:spPr>
          <a:xfrm>
            <a:off x="776552" y="3296259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15619731-54B5-691E-3E68-98A49625A901}"/>
              </a:ext>
            </a:extLst>
          </p:cNvPr>
          <p:cNvSpPr/>
          <p:nvPr/>
        </p:nvSpPr>
        <p:spPr>
          <a:xfrm>
            <a:off x="7814626" y="1001409"/>
            <a:ext cx="1479175" cy="7927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N=4</a:t>
            </a:r>
            <a:endParaRPr lang="zh-TW" altLang="en-US" dirty="0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B013CB33-A5D2-BA8C-276F-075F430CC95A}"/>
              </a:ext>
            </a:extLst>
          </p:cNvPr>
          <p:cNvSpPr/>
          <p:nvPr/>
        </p:nvSpPr>
        <p:spPr>
          <a:xfrm>
            <a:off x="4807357" y="1085665"/>
            <a:ext cx="1479175" cy="7927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N/2=2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302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6419-A009-127B-9B5A-BC00B196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6D69F71-CC42-385B-5444-0CE9E15CEC64}"/>
              </a:ext>
            </a:extLst>
          </p:cNvPr>
          <p:cNvGrpSpPr/>
          <p:nvPr/>
        </p:nvGrpSpPr>
        <p:grpSpPr>
          <a:xfrm>
            <a:off x="1427296" y="2135624"/>
            <a:ext cx="1722674" cy="696191"/>
            <a:chOff x="1498092" y="2088718"/>
            <a:chExt cx="1722674" cy="6961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B45D475-C4D2-C009-7B64-F766D299ADC6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54ABAE8-61CA-A5E0-8687-B7C614B6D374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E82E221-6106-FA2D-03C6-74F5F03C3027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46E252AA-C422-B502-8A7E-2CDE55A86C4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C22C8A1-F87C-DCD9-2768-6CB033549799}"/>
              </a:ext>
            </a:extLst>
          </p:cNvPr>
          <p:cNvSpPr txBox="1"/>
          <p:nvPr/>
        </p:nvSpPr>
        <p:spPr>
          <a:xfrm>
            <a:off x="776552" y="229905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879C6CD-7F97-CF0C-CCF8-1BEE86306661}"/>
              </a:ext>
            </a:extLst>
          </p:cNvPr>
          <p:cNvGrpSpPr/>
          <p:nvPr/>
        </p:nvGrpSpPr>
        <p:grpSpPr>
          <a:xfrm>
            <a:off x="2953097" y="2135623"/>
            <a:ext cx="1722674" cy="696191"/>
            <a:chOff x="1498092" y="2088718"/>
            <a:chExt cx="1722674" cy="69619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61E4FCC-0459-93D2-B5C9-7203E5DB2380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59057E0-D48A-1FCF-BC25-D10DA6D200C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95897C77-53CB-0A8D-41B9-38262FBE139A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EB5C9C1-7EB5-2B2A-C7DA-D03FC79D62B3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E556EC2D-9572-7EA2-9C03-2C24273A9908}"/>
              </a:ext>
            </a:extLst>
          </p:cNvPr>
          <p:cNvGrpSpPr/>
          <p:nvPr/>
        </p:nvGrpSpPr>
        <p:grpSpPr>
          <a:xfrm>
            <a:off x="4436920" y="2135623"/>
            <a:ext cx="1722674" cy="696191"/>
            <a:chOff x="1498092" y="2088718"/>
            <a:chExt cx="1722674" cy="69619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8DB0427-BA78-4C37-5DF0-556024B05131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3118089-D382-851B-5C5A-B13BD0E47C86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4E0516A0-A96B-7212-28E4-BCCBCBC0CC79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CEE4641-8762-3FBB-D7B0-020B40C8CDC8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E117F854-9221-BC02-4F1D-0E1C2D6A5D99}"/>
              </a:ext>
            </a:extLst>
          </p:cNvPr>
          <p:cNvGrpSpPr/>
          <p:nvPr/>
        </p:nvGrpSpPr>
        <p:grpSpPr>
          <a:xfrm>
            <a:off x="1473922" y="3170066"/>
            <a:ext cx="1722674" cy="696191"/>
            <a:chOff x="1498092" y="2088718"/>
            <a:chExt cx="1722674" cy="69619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CBDAA77-9E80-2890-9A84-342CA14EFC99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54957FF-1C94-1270-23D0-912FC8BD2E5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B3359DC-74FF-91A1-6981-4626A302D582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646A705-C545-8F86-2AD2-CF16012422EB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6A306CC-E20C-B3B4-33CE-12664A2B692F}"/>
              </a:ext>
            </a:extLst>
          </p:cNvPr>
          <p:cNvGrpSpPr/>
          <p:nvPr/>
        </p:nvGrpSpPr>
        <p:grpSpPr>
          <a:xfrm>
            <a:off x="6096000" y="2135623"/>
            <a:ext cx="1722674" cy="696191"/>
            <a:chOff x="1498092" y="2088718"/>
            <a:chExt cx="1722674" cy="69619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7DE8268-A929-A3A8-6CC4-1C89BA6541CD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D7BADBC-2C71-182D-5FEA-29FC71386BA0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1C6C98F4-12D7-3940-DE57-C124DFBF0EBC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96F30CC7-B7C0-C8E3-60FD-F28BE64C378C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BD9E661-2B43-39C3-7721-F74B4B882802}"/>
              </a:ext>
            </a:extLst>
          </p:cNvPr>
          <p:cNvSpPr txBox="1"/>
          <p:nvPr/>
        </p:nvSpPr>
        <p:spPr>
          <a:xfrm>
            <a:off x="776552" y="3296259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888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6419-A009-127B-9B5A-BC00B196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6D69F71-CC42-385B-5444-0CE9E15CEC64}"/>
              </a:ext>
            </a:extLst>
          </p:cNvPr>
          <p:cNvGrpSpPr/>
          <p:nvPr/>
        </p:nvGrpSpPr>
        <p:grpSpPr>
          <a:xfrm>
            <a:off x="1427296" y="2135624"/>
            <a:ext cx="1722674" cy="696191"/>
            <a:chOff x="1498092" y="2088718"/>
            <a:chExt cx="1722674" cy="6961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B45D475-C4D2-C009-7B64-F766D299ADC6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54ABAE8-61CA-A5E0-8687-B7C614B6D374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E82E221-6106-FA2D-03C6-74F5F03C3027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46E252AA-C422-B502-8A7E-2CDE55A86C4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C22C8A1-F87C-DCD9-2768-6CB033549799}"/>
              </a:ext>
            </a:extLst>
          </p:cNvPr>
          <p:cNvSpPr txBox="1"/>
          <p:nvPr/>
        </p:nvSpPr>
        <p:spPr>
          <a:xfrm>
            <a:off x="776552" y="229905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879C6CD-7F97-CF0C-CCF8-1BEE86306661}"/>
              </a:ext>
            </a:extLst>
          </p:cNvPr>
          <p:cNvGrpSpPr/>
          <p:nvPr/>
        </p:nvGrpSpPr>
        <p:grpSpPr>
          <a:xfrm>
            <a:off x="2953097" y="2135623"/>
            <a:ext cx="1722674" cy="696191"/>
            <a:chOff x="1498092" y="2088718"/>
            <a:chExt cx="1722674" cy="69619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61E4FCC-0459-93D2-B5C9-7203E5DB2380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59057E0-D48A-1FCF-BC25-D10DA6D200C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95897C77-53CB-0A8D-41B9-38262FBE139A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EB5C9C1-7EB5-2B2A-C7DA-D03FC79D62B3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E556EC2D-9572-7EA2-9C03-2C24273A9908}"/>
              </a:ext>
            </a:extLst>
          </p:cNvPr>
          <p:cNvGrpSpPr/>
          <p:nvPr/>
        </p:nvGrpSpPr>
        <p:grpSpPr>
          <a:xfrm>
            <a:off x="4436920" y="2135623"/>
            <a:ext cx="1722674" cy="696191"/>
            <a:chOff x="1498092" y="2088718"/>
            <a:chExt cx="1722674" cy="69619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8DB0427-BA78-4C37-5DF0-556024B05131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3118089-D382-851B-5C5A-B13BD0E47C86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4E0516A0-A96B-7212-28E4-BCCBCBC0CC79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CEE4641-8762-3FBB-D7B0-020B40C8CDC8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E117F854-9221-BC02-4F1D-0E1C2D6A5D99}"/>
              </a:ext>
            </a:extLst>
          </p:cNvPr>
          <p:cNvGrpSpPr/>
          <p:nvPr/>
        </p:nvGrpSpPr>
        <p:grpSpPr>
          <a:xfrm>
            <a:off x="3169645" y="3132829"/>
            <a:ext cx="1722674" cy="696191"/>
            <a:chOff x="1498092" y="2088718"/>
            <a:chExt cx="1722674" cy="69619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CBDAA77-9E80-2890-9A84-342CA14EFC99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54957FF-1C94-1270-23D0-912FC8BD2E5E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B3359DC-74FF-91A1-6981-4626A302D582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646A705-C545-8F86-2AD2-CF16012422EB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6A306CC-E20C-B3B4-33CE-12664A2B692F}"/>
              </a:ext>
            </a:extLst>
          </p:cNvPr>
          <p:cNvGrpSpPr/>
          <p:nvPr/>
        </p:nvGrpSpPr>
        <p:grpSpPr>
          <a:xfrm>
            <a:off x="1385041" y="3170065"/>
            <a:ext cx="1722674" cy="696191"/>
            <a:chOff x="1498092" y="2088718"/>
            <a:chExt cx="1722674" cy="69619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7DE8268-A929-A3A8-6CC4-1C89BA6541CD}"/>
                </a:ext>
              </a:extLst>
            </p:cNvPr>
            <p:cNvSpPr/>
            <p:nvPr/>
          </p:nvSpPr>
          <p:spPr>
            <a:xfrm>
              <a:off x="2608118" y="2088718"/>
              <a:ext cx="612648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D7BADBC-2C71-182D-5FEA-29FC71386BA0}"/>
                </a:ext>
              </a:extLst>
            </p:cNvPr>
            <p:cNvSpPr/>
            <p:nvPr/>
          </p:nvSpPr>
          <p:spPr>
            <a:xfrm>
              <a:off x="1953491" y="2088718"/>
              <a:ext cx="654626" cy="696191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1C6C98F4-12D7-3940-DE57-C124DFBF0EBC}"/>
                </a:ext>
              </a:extLst>
            </p:cNvPr>
            <p:cNvSpPr/>
            <p:nvPr/>
          </p:nvSpPr>
          <p:spPr>
            <a:xfrm>
              <a:off x="2110740" y="2247900"/>
              <a:ext cx="358140" cy="35814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96F30CC7-B7C0-C8E3-60FD-F28BE64C378C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1498092" y="2426970"/>
              <a:ext cx="6126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BD9E661-2B43-39C3-7721-F74B4B882802}"/>
              </a:ext>
            </a:extLst>
          </p:cNvPr>
          <p:cNvSpPr txBox="1"/>
          <p:nvPr/>
        </p:nvSpPr>
        <p:spPr>
          <a:xfrm>
            <a:off x="776552" y="3296259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9AE18BB2-5217-C403-C0FB-601EE4C08DF0}"/>
              </a:ext>
            </a:extLst>
          </p:cNvPr>
          <p:cNvSpPr/>
          <p:nvPr/>
        </p:nvSpPr>
        <p:spPr>
          <a:xfrm>
            <a:off x="2167753" y="1005496"/>
            <a:ext cx="654626" cy="844374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763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146</Words>
  <Application>Microsoft Office PowerPoint</Application>
  <PresentationFormat>寬螢幕</PresentationFormat>
  <Paragraphs>88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佈景主題</vt:lpstr>
      <vt:lpstr>143. Reorder List</vt:lpstr>
      <vt:lpstr> [0]       [1]        [2]  [3]     [4]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143. Reorder List</dc:title>
  <dc:creator>Bacchus</dc:creator>
  <cp:lastModifiedBy>Bacchus</cp:lastModifiedBy>
  <cp:revision>2</cp:revision>
  <dcterms:created xsi:type="dcterms:W3CDTF">2023-09-07T00:48:50Z</dcterms:created>
  <dcterms:modified xsi:type="dcterms:W3CDTF">2023-09-08T08:27:28Z</dcterms:modified>
</cp:coreProperties>
</file>