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64" r:id="rId4"/>
    <p:sldId id="292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3" r:id="rId13"/>
    <p:sldId id="304" r:id="rId14"/>
    <p:sldId id="305" r:id="rId15"/>
    <p:sldId id="306" r:id="rId16"/>
    <p:sldId id="308" r:id="rId17"/>
    <p:sldId id="307" r:id="rId18"/>
    <p:sldId id="309" r:id="rId19"/>
    <p:sldId id="310" r:id="rId20"/>
    <p:sldId id="311" r:id="rId21"/>
    <p:sldId id="312" r:id="rId22"/>
    <p:sldId id="314" r:id="rId23"/>
    <p:sldId id="319" r:id="rId24"/>
    <p:sldId id="318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02" r:id="rId33"/>
    <p:sldId id="291" r:id="rId34"/>
    <p:sldId id="277" r:id="rId35"/>
    <p:sldId id="281" r:id="rId36"/>
    <p:sldId id="279" r:id="rId37"/>
    <p:sldId id="282" r:id="rId38"/>
    <p:sldId id="283" r:id="rId39"/>
    <p:sldId id="284" r:id="rId40"/>
    <p:sldId id="287" r:id="rId41"/>
    <p:sldId id="269" r:id="rId42"/>
    <p:sldId id="288" r:id="rId43"/>
    <p:sldId id="289" r:id="rId44"/>
    <p:sldId id="290" r:id="rId45"/>
    <p:sldId id="286" r:id="rId46"/>
    <p:sldId id="257" r:id="rId47"/>
    <p:sldId id="258" r:id="rId48"/>
    <p:sldId id="259" r:id="rId49"/>
    <p:sldId id="260" r:id="rId50"/>
    <p:sldId id="263" r:id="rId51"/>
    <p:sldId id="261" r:id="rId52"/>
    <p:sldId id="262" r:id="rId5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CDDC99-9755-4D7B-DD14-863ADCC32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CFEDF1D-1623-E59E-9892-F5A493F8A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AF51DE-A8AD-81F3-5657-7B502C24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F5F2-03D1-430D-A2B9-637FF43BEF4A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CA7D38-0C24-EB9C-7E61-A47158A5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2988E7-F751-55DD-5299-0EAF40BF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1B57-C678-407F-A75B-77D74E471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43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62D7D-C74B-A433-AF26-3BAC35CB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D76F7D-4E98-3FC1-782D-C4A9E9C0E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7A594E-8B3D-D252-E35E-529E99A4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F5F2-03D1-430D-A2B9-637FF43BEF4A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9D7378-4EB8-6511-15D0-87C53DAD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AD16B0-EF0D-A53C-D362-2DCC3701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1B57-C678-407F-A75B-77D74E471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37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F7FBEF4-4E9D-FF15-341F-D5E92733B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5D18BF9-02BF-2D27-B999-19909854E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F85157-1EA5-A552-FBC1-3C73E6C6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F5F2-03D1-430D-A2B9-637FF43BEF4A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3295EA-C337-87AA-FC32-DFD6906E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A9D70F-000A-35D5-0B82-3D57B5FB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1B57-C678-407F-A75B-77D74E471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7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5C00E-A3FE-38BC-6379-9D419FC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1499DB-B667-8543-A1AF-2D5519318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8E9F49-EBE6-D50F-18F1-32FD84BF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F5F2-03D1-430D-A2B9-637FF43BEF4A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4AC4A3-81ED-BACF-3703-1C9FE3EB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FB3E85-F898-CC84-619A-5E17866F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1B57-C678-407F-A75B-77D74E471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10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11CE96-4ACA-DF0D-ADB4-FF84E496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36158F-AC33-FE2F-7CC5-DDA85A4C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BF9397-7912-E283-C003-CD195F03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F5F2-03D1-430D-A2B9-637FF43BEF4A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5D2662-7CB4-D1D3-F39F-471FB438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083996-40F8-A194-1E00-75BF7EF9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1B57-C678-407F-A75B-77D74E471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24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C51ED-388F-14D3-96C2-E7EC82B25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497B38-113A-F2BC-E52D-16C52085E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6CC0C6-72BE-B698-6A0F-40089D8D8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5AE4E5-1239-AF5A-041F-8434FB93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F5F2-03D1-430D-A2B9-637FF43BEF4A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963045-0CA4-E1EF-B343-2A6981CA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E4EADA-9BBB-9D06-7433-C58B88FE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1B57-C678-407F-A75B-77D74E471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43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8F0BEE-C7DB-F909-48DD-172778F4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68CE75-978A-4A9E-2CE7-117A4FCB8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590B83E-8E2F-7E52-9656-C356F734D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F741BD1-A835-80A9-9029-9288BF9A6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647D0B-9502-6567-5E38-87559690D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2FC7449-9006-6675-1649-D9EAD61F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F5F2-03D1-430D-A2B9-637FF43BEF4A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96745D0-0D4B-E0EE-07A5-4A9531C3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A856D39-8313-7A93-5890-E4EC8D4D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1B57-C678-407F-A75B-77D74E471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85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4E8EEB-C243-8E5B-BB6E-37A189AC3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5930CF5-724F-4C19-7556-895924A0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F5F2-03D1-430D-A2B9-637FF43BEF4A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8FB1916-5F6F-7BDD-E369-C5CDEEC8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B038E9E-71AC-B518-FA84-3051886E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1B57-C678-407F-A75B-77D74E471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37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2AB0419-020A-6F6B-090D-2EAA1E12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F5F2-03D1-430D-A2B9-637FF43BEF4A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3003A85-AC59-A877-1592-C19DD994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6EB5ED-58C7-BE3D-1505-9BCE8B76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1B57-C678-407F-A75B-77D74E471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11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F7DD1B-723E-496E-7889-1446C65A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667E99-99BF-DE9A-490D-EB1522A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2EC6AE-C1B9-58A7-0116-D14BD51A7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2171BB-BB52-3D53-9BD0-FF7ADC74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F5F2-03D1-430D-A2B9-637FF43BEF4A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28E68C-5DA4-3ABF-5A0E-9247BA2F3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917CD7-CFC7-F338-27F8-EA56CD40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1B57-C678-407F-A75B-77D74E471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43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300C90-6155-1A2C-BD7A-E0814C90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FF8BC39-2986-5A07-11F0-C6D1DE8EF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CED2ED-E362-D791-3730-172FF5436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B83FA9-F6C4-E8AB-A356-6362CD93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F5F2-03D1-430D-A2B9-637FF43BEF4A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0373F7-F025-F63E-1782-DFED7892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7BA365-0D84-01C5-FB8B-E5D04F47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1B57-C678-407F-A75B-77D74E471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05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48C9B8A-0EFF-33D7-D604-0A0809C8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5E1BD6-9A2E-7786-90AB-DF6F9F072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052069-930C-F3AB-F3ED-E6A1D3D60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6F5F2-03D1-430D-A2B9-637FF43BEF4A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CA86EE-9A24-41FF-DC09-86223A85C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15C03A-3DAD-C3C4-B802-EE71E7392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41B57-C678-407F-A75B-77D74E471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38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lru-cache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50E12E-00EF-05A0-9AB9-D9D0D551E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0" i="0" dirty="0">
                <a:effectLst/>
                <a:latin typeface="-apple-system"/>
                <a:hlinkClick r:id="rId2"/>
              </a:rPr>
              <a:t>146. LRU Cache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F0C55AE-E812-785E-2B6E-FE67C7C8FD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777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B9EC6-47F6-FFD1-4462-6F279E78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91" y="365125"/>
            <a:ext cx="11029709" cy="1325563"/>
          </a:xfrm>
        </p:spPr>
        <p:txBody>
          <a:bodyPr>
            <a:normAutofit/>
          </a:bodyPr>
          <a:lstStyle/>
          <a:p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lRUCachePut</a:t>
            </a:r>
            <a:br>
              <a:rPr lang="en-US" altLang="zh-TW" dirty="0"/>
            </a:br>
            <a:r>
              <a:rPr lang="en-US" altLang="zh-TW" dirty="0" err="1"/>
              <a:t>lRUCache.put</a:t>
            </a:r>
            <a:r>
              <a:rPr lang="en-US" altLang="zh-TW" dirty="0"/>
              <a:t>(2, 2); // cache is {1=1, 2=2}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3B44EF5-269D-248C-7955-81476E589BF4}"/>
              </a:ext>
            </a:extLst>
          </p:cNvPr>
          <p:cNvSpPr/>
          <p:nvPr/>
        </p:nvSpPr>
        <p:spPr>
          <a:xfrm>
            <a:off x="2875343" y="3781435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DF1A8006-315E-BD77-361C-C26FC6BED5F2}"/>
              </a:ext>
            </a:extLst>
          </p:cNvPr>
          <p:cNvCxnSpPr>
            <a:cxnSpLocks/>
            <a:stCxn id="37" idx="3"/>
            <a:endCxn id="90" idx="3"/>
          </p:cNvCxnSpPr>
          <p:nvPr/>
        </p:nvCxnSpPr>
        <p:spPr>
          <a:xfrm>
            <a:off x="5914162" y="2739027"/>
            <a:ext cx="2161552" cy="1382451"/>
          </a:xfrm>
          <a:prstGeom prst="bentConnector3">
            <a:avLst>
              <a:gd name="adj1" fmla="val 1105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5484A76E-3AF8-A5A0-3007-0F6A42AEB5F9}"/>
              </a:ext>
            </a:extLst>
          </p:cNvPr>
          <p:cNvSpPr/>
          <p:nvPr/>
        </p:nvSpPr>
        <p:spPr>
          <a:xfrm>
            <a:off x="4936222" y="2385667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D3CADAD-C0BF-4C64-9D55-AB07D6E897AB}"/>
              </a:ext>
            </a:extLst>
          </p:cNvPr>
          <p:cNvSpPr/>
          <p:nvPr/>
        </p:nvSpPr>
        <p:spPr>
          <a:xfrm>
            <a:off x="4936222" y="3092388"/>
            <a:ext cx="977939" cy="659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CF866BFE-917E-6C24-6364-BB2F93F05D1E}"/>
              </a:ext>
            </a:extLst>
          </p:cNvPr>
          <p:cNvCxnSpPr>
            <a:cxnSpLocks/>
            <a:stCxn id="39" idx="1"/>
            <a:endCxn id="28" idx="1"/>
          </p:cNvCxnSpPr>
          <p:nvPr/>
        </p:nvCxnSpPr>
        <p:spPr>
          <a:xfrm rot="10800000" flipV="1">
            <a:off x="2875344" y="3422266"/>
            <a:ext cx="2060879" cy="689047"/>
          </a:xfrm>
          <a:prstGeom prst="bentConnector3">
            <a:avLst>
              <a:gd name="adj1" fmla="val 1110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B570AB9-68E1-3ECC-DE76-F21893C599C8}"/>
              </a:ext>
            </a:extLst>
          </p:cNvPr>
          <p:cNvSpPr/>
          <p:nvPr/>
        </p:nvSpPr>
        <p:spPr>
          <a:xfrm>
            <a:off x="1134801" y="4692105"/>
            <a:ext cx="9699585" cy="151226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Hashtable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3DB1694-848C-F3D0-1A2E-E03643C7C3B9}"/>
              </a:ext>
            </a:extLst>
          </p:cNvPr>
          <p:cNvSpPr/>
          <p:nvPr/>
        </p:nvSpPr>
        <p:spPr>
          <a:xfrm>
            <a:off x="4936222" y="1690688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Cap=2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0ECEB4CA-5F7F-5F63-AC72-8A470891F24F}"/>
              </a:ext>
            </a:extLst>
          </p:cNvPr>
          <p:cNvSpPr/>
          <p:nvPr/>
        </p:nvSpPr>
        <p:spPr>
          <a:xfrm>
            <a:off x="7115016" y="3791599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770904B0-D639-7702-2DCA-57C2B023D1B8}"/>
              </a:ext>
            </a:extLst>
          </p:cNvPr>
          <p:cNvCxnSpPr/>
          <p:nvPr/>
        </p:nvCxnSpPr>
        <p:spPr>
          <a:xfrm>
            <a:off x="8075714" y="4243911"/>
            <a:ext cx="592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066268F7-0BA0-8F4C-5145-8CC73790FD03}"/>
              </a:ext>
            </a:extLst>
          </p:cNvPr>
          <p:cNvCxnSpPr>
            <a:cxnSpLocks/>
          </p:cNvCxnSpPr>
          <p:nvPr/>
        </p:nvCxnSpPr>
        <p:spPr>
          <a:xfrm flipH="1">
            <a:off x="2467404" y="4272926"/>
            <a:ext cx="407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5BE64C43-E78E-339D-8CCE-3D1397B4C574}"/>
              </a:ext>
            </a:extLst>
          </p:cNvPr>
          <p:cNvSpPr txBox="1"/>
          <p:nvPr/>
        </p:nvSpPr>
        <p:spPr>
          <a:xfrm>
            <a:off x="8715259" y="404560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FD9AC594-086B-2ADE-D8CC-11640A036F4E}"/>
              </a:ext>
            </a:extLst>
          </p:cNvPr>
          <p:cNvSpPr txBox="1"/>
          <p:nvPr/>
        </p:nvSpPr>
        <p:spPr>
          <a:xfrm>
            <a:off x="1718206" y="408202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C7787CF-D529-245E-F38A-29F45003B93C}"/>
              </a:ext>
            </a:extLst>
          </p:cNvPr>
          <p:cNvSpPr/>
          <p:nvPr/>
        </p:nvSpPr>
        <p:spPr>
          <a:xfrm>
            <a:off x="4502496" y="4777985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K=1</a:t>
            </a:r>
          </a:p>
          <a:p>
            <a:pPr algn="ctr"/>
            <a:r>
              <a:rPr lang="en-US" altLang="zh-TW" dirty="0"/>
              <a:t>V=1</a:t>
            </a: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D3029676-2277-1BBD-67C0-2905321CBA0E}"/>
              </a:ext>
            </a:extLst>
          </p:cNvPr>
          <p:cNvCxnSpPr>
            <a:cxnSpLocks/>
          </p:cNvCxnSpPr>
          <p:nvPr/>
        </p:nvCxnSpPr>
        <p:spPr>
          <a:xfrm>
            <a:off x="3922921" y="4101300"/>
            <a:ext cx="666455" cy="1133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215DED38-4490-9204-CD49-55EA7BDBA098}"/>
              </a:ext>
            </a:extLst>
          </p:cNvPr>
          <p:cNvCxnSpPr>
            <a:cxnSpLocks/>
            <a:stCxn id="90" idx="1"/>
            <a:endCxn id="17" idx="3"/>
          </p:cNvCxnSpPr>
          <p:nvPr/>
        </p:nvCxnSpPr>
        <p:spPr>
          <a:xfrm rot="10800000" flipV="1">
            <a:off x="6651254" y="4121478"/>
            <a:ext cx="463763" cy="11230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3AB3E9FF-A2DA-0692-F708-5305FC0242E4}"/>
              </a:ext>
            </a:extLst>
          </p:cNvPr>
          <p:cNvCxnSpPr>
            <a:cxnSpLocks/>
          </p:cNvCxnSpPr>
          <p:nvPr/>
        </p:nvCxnSpPr>
        <p:spPr>
          <a:xfrm flipV="1">
            <a:off x="5264794" y="5448237"/>
            <a:ext cx="463764" cy="884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1CFBBFCC-BA0F-02DE-4E3C-02901DDAD79C}"/>
              </a:ext>
            </a:extLst>
          </p:cNvPr>
          <p:cNvCxnSpPr>
            <a:cxnSpLocks/>
          </p:cNvCxnSpPr>
          <p:nvPr/>
        </p:nvCxnSpPr>
        <p:spPr>
          <a:xfrm rot="10800000">
            <a:off x="3836041" y="4293773"/>
            <a:ext cx="666455" cy="1133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8942478D-717C-108A-41AF-3DAB7412F6FF}"/>
              </a:ext>
            </a:extLst>
          </p:cNvPr>
          <p:cNvSpPr/>
          <p:nvPr/>
        </p:nvSpPr>
        <p:spPr>
          <a:xfrm>
            <a:off x="5728558" y="4777985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K=2</a:t>
            </a:r>
          </a:p>
          <a:p>
            <a:pPr algn="ctr"/>
            <a:r>
              <a:rPr lang="en-US" altLang="zh-TW" dirty="0"/>
              <a:t>V=2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98DA4E4-F404-956F-22AA-B1EF0A013985}"/>
              </a:ext>
            </a:extLst>
          </p:cNvPr>
          <p:cNvSpPr txBox="1"/>
          <p:nvPr/>
        </p:nvSpPr>
        <p:spPr>
          <a:xfrm>
            <a:off x="5984593" y="3741981"/>
            <a:ext cx="1186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pre_node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02AEA74-A847-4058-5056-3ACA11B1E0F4}"/>
              </a:ext>
            </a:extLst>
          </p:cNvPr>
          <p:cNvSpPr txBox="1"/>
          <p:nvPr/>
        </p:nvSpPr>
        <p:spPr>
          <a:xfrm>
            <a:off x="4963843" y="5697451"/>
            <a:ext cx="1335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next_node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23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B9EC6-47F6-FFD1-4462-6F279E78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91" y="365125"/>
            <a:ext cx="11029709" cy="1325563"/>
          </a:xfrm>
        </p:spPr>
        <p:txBody>
          <a:bodyPr>
            <a:normAutofit/>
          </a:bodyPr>
          <a:lstStyle/>
          <a:p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lRUCachePut</a:t>
            </a:r>
            <a:br>
              <a:rPr lang="en-US" altLang="zh-TW" dirty="0"/>
            </a:br>
            <a:r>
              <a:rPr lang="en-US" altLang="zh-TW" dirty="0" err="1"/>
              <a:t>lRUCache.put</a:t>
            </a:r>
            <a:r>
              <a:rPr lang="en-US" altLang="zh-TW" dirty="0"/>
              <a:t>(2, 2); // cache is {1=1, 2=2}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3B44EF5-269D-248C-7955-81476E589BF4}"/>
              </a:ext>
            </a:extLst>
          </p:cNvPr>
          <p:cNvSpPr/>
          <p:nvPr/>
        </p:nvSpPr>
        <p:spPr>
          <a:xfrm>
            <a:off x="2875343" y="3781435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DF1A8006-315E-BD77-361C-C26FC6BED5F2}"/>
              </a:ext>
            </a:extLst>
          </p:cNvPr>
          <p:cNvCxnSpPr>
            <a:cxnSpLocks/>
            <a:stCxn id="37" idx="3"/>
            <a:endCxn id="90" idx="3"/>
          </p:cNvCxnSpPr>
          <p:nvPr/>
        </p:nvCxnSpPr>
        <p:spPr>
          <a:xfrm>
            <a:off x="5914162" y="2739027"/>
            <a:ext cx="2161552" cy="1382451"/>
          </a:xfrm>
          <a:prstGeom prst="bentConnector3">
            <a:avLst>
              <a:gd name="adj1" fmla="val 1105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5484A76E-3AF8-A5A0-3007-0F6A42AEB5F9}"/>
              </a:ext>
            </a:extLst>
          </p:cNvPr>
          <p:cNvSpPr/>
          <p:nvPr/>
        </p:nvSpPr>
        <p:spPr>
          <a:xfrm>
            <a:off x="4936222" y="2385667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D3CADAD-C0BF-4C64-9D55-AB07D6E897AB}"/>
              </a:ext>
            </a:extLst>
          </p:cNvPr>
          <p:cNvSpPr/>
          <p:nvPr/>
        </p:nvSpPr>
        <p:spPr>
          <a:xfrm>
            <a:off x="4936222" y="3092388"/>
            <a:ext cx="977939" cy="659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CF866BFE-917E-6C24-6364-BB2F93F05D1E}"/>
              </a:ext>
            </a:extLst>
          </p:cNvPr>
          <p:cNvCxnSpPr>
            <a:cxnSpLocks/>
            <a:stCxn id="39" idx="1"/>
            <a:endCxn id="28" idx="1"/>
          </p:cNvCxnSpPr>
          <p:nvPr/>
        </p:nvCxnSpPr>
        <p:spPr>
          <a:xfrm rot="10800000" flipV="1">
            <a:off x="2875344" y="3422266"/>
            <a:ext cx="2060879" cy="689047"/>
          </a:xfrm>
          <a:prstGeom prst="bentConnector3">
            <a:avLst>
              <a:gd name="adj1" fmla="val 1110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B570AB9-68E1-3ECC-DE76-F21893C599C8}"/>
              </a:ext>
            </a:extLst>
          </p:cNvPr>
          <p:cNvSpPr/>
          <p:nvPr/>
        </p:nvSpPr>
        <p:spPr>
          <a:xfrm>
            <a:off x="1134801" y="4692105"/>
            <a:ext cx="9699585" cy="151226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Hashtable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3DB1694-848C-F3D0-1A2E-E03643C7C3B9}"/>
              </a:ext>
            </a:extLst>
          </p:cNvPr>
          <p:cNvSpPr/>
          <p:nvPr/>
        </p:nvSpPr>
        <p:spPr>
          <a:xfrm>
            <a:off x="4936222" y="1690688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Cap=2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0ECEB4CA-5F7F-5F63-AC72-8A470891F24F}"/>
              </a:ext>
            </a:extLst>
          </p:cNvPr>
          <p:cNvSpPr/>
          <p:nvPr/>
        </p:nvSpPr>
        <p:spPr>
          <a:xfrm>
            <a:off x="7115016" y="3791599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770904B0-D639-7702-2DCA-57C2B023D1B8}"/>
              </a:ext>
            </a:extLst>
          </p:cNvPr>
          <p:cNvCxnSpPr/>
          <p:nvPr/>
        </p:nvCxnSpPr>
        <p:spPr>
          <a:xfrm>
            <a:off x="8075714" y="4243911"/>
            <a:ext cx="592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066268F7-0BA0-8F4C-5145-8CC73790FD03}"/>
              </a:ext>
            </a:extLst>
          </p:cNvPr>
          <p:cNvCxnSpPr>
            <a:cxnSpLocks/>
          </p:cNvCxnSpPr>
          <p:nvPr/>
        </p:nvCxnSpPr>
        <p:spPr>
          <a:xfrm flipH="1">
            <a:off x="2467404" y="4272926"/>
            <a:ext cx="407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5BE64C43-E78E-339D-8CCE-3D1397B4C574}"/>
              </a:ext>
            </a:extLst>
          </p:cNvPr>
          <p:cNvSpPr txBox="1"/>
          <p:nvPr/>
        </p:nvSpPr>
        <p:spPr>
          <a:xfrm>
            <a:off x="8715259" y="404560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FD9AC594-086B-2ADE-D8CC-11640A036F4E}"/>
              </a:ext>
            </a:extLst>
          </p:cNvPr>
          <p:cNvSpPr txBox="1"/>
          <p:nvPr/>
        </p:nvSpPr>
        <p:spPr>
          <a:xfrm>
            <a:off x="1718206" y="408202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C7787CF-D529-245E-F38A-29F45003B93C}"/>
              </a:ext>
            </a:extLst>
          </p:cNvPr>
          <p:cNvSpPr/>
          <p:nvPr/>
        </p:nvSpPr>
        <p:spPr>
          <a:xfrm>
            <a:off x="4502496" y="4777985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K=1</a:t>
            </a:r>
          </a:p>
          <a:p>
            <a:pPr algn="ctr"/>
            <a:r>
              <a:rPr lang="en-US" altLang="zh-TW" dirty="0"/>
              <a:t>V=1</a:t>
            </a: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D3029676-2277-1BBD-67C0-2905321CBA0E}"/>
              </a:ext>
            </a:extLst>
          </p:cNvPr>
          <p:cNvCxnSpPr>
            <a:cxnSpLocks/>
          </p:cNvCxnSpPr>
          <p:nvPr/>
        </p:nvCxnSpPr>
        <p:spPr>
          <a:xfrm>
            <a:off x="3922921" y="4101300"/>
            <a:ext cx="666455" cy="1133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215DED38-4490-9204-CD49-55EA7BDBA098}"/>
              </a:ext>
            </a:extLst>
          </p:cNvPr>
          <p:cNvCxnSpPr>
            <a:cxnSpLocks/>
            <a:stCxn id="90" idx="1"/>
            <a:endCxn id="17" idx="3"/>
          </p:cNvCxnSpPr>
          <p:nvPr/>
        </p:nvCxnSpPr>
        <p:spPr>
          <a:xfrm rot="10800000" flipV="1">
            <a:off x="6651254" y="4121478"/>
            <a:ext cx="463763" cy="11230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3AB3E9FF-A2DA-0692-F708-5305FC0242E4}"/>
              </a:ext>
            </a:extLst>
          </p:cNvPr>
          <p:cNvCxnSpPr>
            <a:cxnSpLocks/>
          </p:cNvCxnSpPr>
          <p:nvPr/>
        </p:nvCxnSpPr>
        <p:spPr>
          <a:xfrm flipV="1">
            <a:off x="5264794" y="5448237"/>
            <a:ext cx="463764" cy="884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1CFBBFCC-BA0F-02DE-4E3C-02901DDAD79C}"/>
              </a:ext>
            </a:extLst>
          </p:cNvPr>
          <p:cNvCxnSpPr>
            <a:cxnSpLocks/>
          </p:cNvCxnSpPr>
          <p:nvPr/>
        </p:nvCxnSpPr>
        <p:spPr>
          <a:xfrm rot="10800000">
            <a:off x="3836041" y="4293773"/>
            <a:ext cx="666455" cy="1133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8942478D-717C-108A-41AF-3DAB7412F6FF}"/>
              </a:ext>
            </a:extLst>
          </p:cNvPr>
          <p:cNvSpPr/>
          <p:nvPr/>
        </p:nvSpPr>
        <p:spPr>
          <a:xfrm>
            <a:off x="5728558" y="4777985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K=2</a:t>
            </a:r>
          </a:p>
          <a:p>
            <a:pPr algn="ctr"/>
            <a:r>
              <a:rPr lang="en-US" altLang="zh-TW" dirty="0"/>
              <a:t>V=2</a:t>
            </a:r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30F52E0D-8822-8286-F9D4-0470797E04AD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5390398" y="5244507"/>
            <a:ext cx="338160" cy="49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DE8E4248-53A4-A1C4-5164-95445CAE1235}"/>
              </a:ext>
            </a:extLst>
          </p:cNvPr>
          <p:cNvCxnSpPr>
            <a:cxnSpLocks/>
          </p:cNvCxnSpPr>
          <p:nvPr/>
        </p:nvCxnSpPr>
        <p:spPr>
          <a:xfrm flipV="1">
            <a:off x="6651253" y="4309019"/>
            <a:ext cx="463763" cy="1123030"/>
          </a:xfrm>
          <a:prstGeom prst="bentConnector3">
            <a:avLst>
              <a:gd name="adj1" fmla="val 749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78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A0291-27F5-6E25-4B99-A346899DCC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lRUCache.get</a:t>
            </a:r>
            <a:r>
              <a:rPr lang="en-US" altLang="zh-TW" dirty="0"/>
              <a:t>(1);    </a:t>
            </a:r>
            <a:br>
              <a:rPr lang="en-US" altLang="zh-TW" dirty="0"/>
            </a:br>
            <a:r>
              <a:rPr lang="en-US" altLang="zh-TW" dirty="0"/>
              <a:t>// return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4AA0DA8-9677-4755-C283-0AE93C6FC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885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9F7498-1234-7DDC-7737-37ADDFFAAA3F}"/>
              </a:ext>
            </a:extLst>
          </p:cNvPr>
          <p:cNvSpPr/>
          <p:nvPr/>
        </p:nvSpPr>
        <p:spPr>
          <a:xfrm>
            <a:off x="2875343" y="3781435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87AD9FDF-C12B-FCD7-A3A7-49F9AAD52F19}"/>
              </a:ext>
            </a:extLst>
          </p:cNvPr>
          <p:cNvCxnSpPr>
            <a:cxnSpLocks/>
            <a:stCxn id="6" idx="3"/>
            <a:endCxn id="11" idx="3"/>
          </p:cNvCxnSpPr>
          <p:nvPr/>
        </p:nvCxnSpPr>
        <p:spPr>
          <a:xfrm>
            <a:off x="5914162" y="2739027"/>
            <a:ext cx="2161552" cy="1382451"/>
          </a:xfrm>
          <a:prstGeom prst="bentConnector3">
            <a:avLst>
              <a:gd name="adj1" fmla="val 1105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D9E23455-01D2-3170-5897-7AFF74960C3B}"/>
              </a:ext>
            </a:extLst>
          </p:cNvPr>
          <p:cNvSpPr/>
          <p:nvPr/>
        </p:nvSpPr>
        <p:spPr>
          <a:xfrm>
            <a:off x="4936222" y="2385667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DC6F8A-490B-EC95-F9C4-A32EAAA860D3}"/>
              </a:ext>
            </a:extLst>
          </p:cNvPr>
          <p:cNvSpPr/>
          <p:nvPr/>
        </p:nvSpPr>
        <p:spPr>
          <a:xfrm>
            <a:off x="4936222" y="3092388"/>
            <a:ext cx="977939" cy="659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4239E7EB-160C-3E26-4830-1786D4DC969D}"/>
              </a:ext>
            </a:extLst>
          </p:cNvPr>
          <p:cNvCxnSpPr>
            <a:cxnSpLocks/>
            <a:stCxn id="7" idx="1"/>
            <a:endCxn id="4" idx="1"/>
          </p:cNvCxnSpPr>
          <p:nvPr/>
        </p:nvCxnSpPr>
        <p:spPr>
          <a:xfrm rot="10800000" flipV="1">
            <a:off x="2875344" y="3422266"/>
            <a:ext cx="2060879" cy="689047"/>
          </a:xfrm>
          <a:prstGeom prst="bentConnector3">
            <a:avLst>
              <a:gd name="adj1" fmla="val 1110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BA3E8E6D-6698-96CB-E4B4-580F38666FF5}"/>
              </a:ext>
            </a:extLst>
          </p:cNvPr>
          <p:cNvSpPr/>
          <p:nvPr/>
        </p:nvSpPr>
        <p:spPr>
          <a:xfrm>
            <a:off x="1134801" y="4692105"/>
            <a:ext cx="9699585" cy="151226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Hashtable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1B9BC2-29F5-7D88-16F7-44C6843BBA78}"/>
              </a:ext>
            </a:extLst>
          </p:cNvPr>
          <p:cNvSpPr/>
          <p:nvPr/>
        </p:nvSpPr>
        <p:spPr>
          <a:xfrm>
            <a:off x="4936222" y="1690688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Cap=2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AC79E9-85B0-E766-6505-48BB298E3CF4}"/>
              </a:ext>
            </a:extLst>
          </p:cNvPr>
          <p:cNvSpPr/>
          <p:nvPr/>
        </p:nvSpPr>
        <p:spPr>
          <a:xfrm>
            <a:off x="7115016" y="3791599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8209C45-AD20-DA9B-E303-E5162B517F09}"/>
              </a:ext>
            </a:extLst>
          </p:cNvPr>
          <p:cNvCxnSpPr/>
          <p:nvPr/>
        </p:nvCxnSpPr>
        <p:spPr>
          <a:xfrm>
            <a:off x="8075714" y="4243911"/>
            <a:ext cx="592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34910CC-7897-AA1C-9DD1-AC5D4E918696}"/>
              </a:ext>
            </a:extLst>
          </p:cNvPr>
          <p:cNvCxnSpPr>
            <a:cxnSpLocks/>
          </p:cNvCxnSpPr>
          <p:nvPr/>
        </p:nvCxnSpPr>
        <p:spPr>
          <a:xfrm flipH="1">
            <a:off x="2467404" y="4272926"/>
            <a:ext cx="407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C3645FE-EA71-817B-F394-CB5CB498A67E}"/>
              </a:ext>
            </a:extLst>
          </p:cNvPr>
          <p:cNvSpPr txBox="1"/>
          <p:nvPr/>
        </p:nvSpPr>
        <p:spPr>
          <a:xfrm>
            <a:off x="8715259" y="404560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3F0B0E8-42EF-CF65-50C0-EFE4D6A87A93}"/>
              </a:ext>
            </a:extLst>
          </p:cNvPr>
          <p:cNvSpPr txBox="1"/>
          <p:nvPr/>
        </p:nvSpPr>
        <p:spPr>
          <a:xfrm>
            <a:off x="1718206" y="408202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0201FC9B-7BBF-E982-D4C6-E225C1FA360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836041" y="4111314"/>
            <a:ext cx="1881558" cy="9399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37131B11-FC84-2917-8061-2A17C333C2E0}"/>
              </a:ext>
            </a:extLst>
          </p:cNvPr>
          <p:cNvCxnSpPr>
            <a:cxnSpLocks/>
            <a:stCxn id="11" idx="1"/>
            <a:endCxn id="21" idx="3"/>
          </p:cNvCxnSpPr>
          <p:nvPr/>
        </p:nvCxnSpPr>
        <p:spPr>
          <a:xfrm rot="10800000" flipV="1">
            <a:off x="6651254" y="4121478"/>
            <a:ext cx="463763" cy="11230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525A3022-AE6F-7C27-6212-069EF659D1A7}"/>
              </a:ext>
            </a:extLst>
          </p:cNvPr>
          <p:cNvCxnSpPr>
            <a:cxnSpLocks/>
          </p:cNvCxnSpPr>
          <p:nvPr/>
        </p:nvCxnSpPr>
        <p:spPr>
          <a:xfrm rot="10800000">
            <a:off x="3836043" y="4293773"/>
            <a:ext cx="1892515" cy="1138276"/>
          </a:xfrm>
          <a:prstGeom prst="bentConnector3">
            <a:avLst>
              <a:gd name="adj1" fmla="val 573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60F3D335-E724-DF0F-9D82-B3BF6391FF14}"/>
              </a:ext>
            </a:extLst>
          </p:cNvPr>
          <p:cNvSpPr/>
          <p:nvPr/>
        </p:nvSpPr>
        <p:spPr>
          <a:xfrm>
            <a:off x="5728558" y="4777985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K=2</a:t>
            </a:r>
          </a:p>
          <a:p>
            <a:pPr algn="ctr"/>
            <a:r>
              <a:rPr lang="en-US" altLang="zh-TW" dirty="0"/>
              <a:t>V=2</a:t>
            </a:r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3917EE60-FC68-F7E4-6D0C-36FBFD979F6D}"/>
              </a:ext>
            </a:extLst>
          </p:cNvPr>
          <p:cNvCxnSpPr>
            <a:cxnSpLocks/>
          </p:cNvCxnSpPr>
          <p:nvPr/>
        </p:nvCxnSpPr>
        <p:spPr>
          <a:xfrm flipV="1">
            <a:off x="6651253" y="4309019"/>
            <a:ext cx="463763" cy="1123030"/>
          </a:xfrm>
          <a:prstGeom prst="bentConnector3">
            <a:avLst>
              <a:gd name="adj1" fmla="val 749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F9C3D1C-8A36-086B-103C-5A3DCF738EE5}"/>
              </a:ext>
            </a:extLst>
          </p:cNvPr>
          <p:cNvSpPr txBox="1"/>
          <p:nvPr/>
        </p:nvSpPr>
        <p:spPr>
          <a:xfrm>
            <a:off x="911940" y="595735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0" dirty="0" err="1">
                <a:effectLst/>
                <a:latin typeface="Consolas" panose="020B0609020204030204" pitchFamily="49" charset="0"/>
              </a:rPr>
              <a:t>rmNode</a:t>
            </a:r>
            <a:r>
              <a:rPr lang="en-US" altLang="zh-TW" sz="3600" b="0" dirty="0">
                <a:effectLst/>
                <a:latin typeface="Consolas" panose="020B0609020204030204" pitchFamily="49" charset="0"/>
              </a:rPr>
              <a:t>( s );</a:t>
            </a:r>
          </a:p>
        </p:txBody>
      </p:sp>
    </p:spTree>
    <p:extLst>
      <p:ext uri="{BB962C8B-B14F-4D97-AF65-F5344CB8AC3E}">
        <p14:creationId xmlns:p14="http://schemas.microsoft.com/office/powerpoint/2010/main" val="2798312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9F7498-1234-7DDC-7737-37ADDFFAAA3F}"/>
              </a:ext>
            </a:extLst>
          </p:cNvPr>
          <p:cNvSpPr/>
          <p:nvPr/>
        </p:nvSpPr>
        <p:spPr>
          <a:xfrm>
            <a:off x="2875343" y="3781435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87AD9FDF-C12B-FCD7-A3A7-49F9AAD52F19}"/>
              </a:ext>
            </a:extLst>
          </p:cNvPr>
          <p:cNvCxnSpPr>
            <a:cxnSpLocks/>
            <a:stCxn id="6" idx="3"/>
            <a:endCxn id="11" idx="3"/>
          </p:cNvCxnSpPr>
          <p:nvPr/>
        </p:nvCxnSpPr>
        <p:spPr>
          <a:xfrm>
            <a:off x="5914162" y="2739027"/>
            <a:ext cx="2161552" cy="1382451"/>
          </a:xfrm>
          <a:prstGeom prst="bentConnector3">
            <a:avLst>
              <a:gd name="adj1" fmla="val 1105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D9E23455-01D2-3170-5897-7AFF74960C3B}"/>
              </a:ext>
            </a:extLst>
          </p:cNvPr>
          <p:cNvSpPr/>
          <p:nvPr/>
        </p:nvSpPr>
        <p:spPr>
          <a:xfrm>
            <a:off x="4936222" y="2385667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DC6F8A-490B-EC95-F9C4-A32EAAA860D3}"/>
              </a:ext>
            </a:extLst>
          </p:cNvPr>
          <p:cNvSpPr/>
          <p:nvPr/>
        </p:nvSpPr>
        <p:spPr>
          <a:xfrm>
            <a:off x="4936222" y="3092388"/>
            <a:ext cx="977939" cy="659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4239E7EB-160C-3E26-4830-1786D4DC969D}"/>
              </a:ext>
            </a:extLst>
          </p:cNvPr>
          <p:cNvCxnSpPr>
            <a:cxnSpLocks/>
            <a:stCxn id="7" idx="1"/>
            <a:endCxn id="4" idx="1"/>
          </p:cNvCxnSpPr>
          <p:nvPr/>
        </p:nvCxnSpPr>
        <p:spPr>
          <a:xfrm rot="10800000" flipV="1">
            <a:off x="2875344" y="3422266"/>
            <a:ext cx="2060879" cy="689047"/>
          </a:xfrm>
          <a:prstGeom prst="bentConnector3">
            <a:avLst>
              <a:gd name="adj1" fmla="val 1110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BA3E8E6D-6698-96CB-E4B4-580F38666FF5}"/>
              </a:ext>
            </a:extLst>
          </p:cNvPr>
          <p:cNvSpPr/>
          <p:nvPr/>
        </p:nvSpPr>
        <p:spPr>
          <a:xfrm>
            <a:off x="1134801" y="4692105"/>
            <a:ext cx="9699585" cy="151226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Hashtable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1B9BC2-29F5-7D88-16F7-44C6843BBA78}"/>
              </a:ext>
            </a:extLst>
          </p:cNvPr>
          <p:cNvSpPr/>
          <p:nvPr/>
        </p:nvSpPr>
        <p:spPr>
          <a:xfrm>
            <a:off x="4936222" y="1690688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Cap=2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AC79E9-85B0-E766-6505-48BB298E3CF4}"/>
              </a:ext>
            </a:extLst>
          </p:cNvPr>
          <p:cNvSpPr/>
          <p:nvPr/>
        </p:nvSpPr>
        <p:spPr>
          <a:xfrm>
            <a:off x="7115016" y="3791599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8209C45-AD20-DA9B-E303-E5162B517F09}"/>
              </a:ext>
            </a:extLst>
          </p:cNvPr>
          <p:cNvCxnSpPr/>
          <p:nvPr/>
        </p:nvCxnSpPr>
        <p:spPr>
          <a:xfrm>
            <a:off x="8075714" y="4243911"/>
            <a:ext cx="592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34910CC-7897-AA1C-9DD1-AC5D4E918696}"/>
              </a:ext>
            </a:extLst>
          </p:cNvPr>
          <p:cNvCxnSpPr>
            <a:cxnSpLocks/>
          </p:cNvCxnSpPr>
          <p:nvPr/>
        </p:nvCxnSpPr>
        <p:spPr>
          <a:xfrm flipH="1">
            <a:off x="2467404" y="4272926"/>
            <a:ext cx="407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C3645FE-EA71-817B-F394-CB5CB498A67E}"/>
              </a:ext>
            </a:extLst>
          </p:cNvPr>
          <p:cNvSpPr txBox="1"/>
          <p:nvPr/>
        </p:nvSpPr>
        <p:spPr>
          <a:xfrm>
            <a:off x="8715259" y="404560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3F0B0E8-42EF-CF65-50C0-EFE4D6A87A93}"/>
              </a:ext>
            </a:extLst>
          </p:cNvPr>
          <p:cNvSpPr txBox="1"/>
          <p:nvPr/>
        </p:nvSpPr>
        <p:spPr>
          <a:xfrm>
            <a:off x="1718206" y="408202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0201FC9B-7BBF-E982-D4C6-E225C1FA360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836041" y="4111314"/>
            <a:ext cx="1881558" cy="9399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37131B11-FC84-2917-8061-2A17C333C2E0}"/>
              </a:ext>
            </a:extLst>
          </p:cNvPr>
          <p:cNvCxnSpPr>
            <a:cxnSpLocks/>
            <a:stCxn id="11" idx="1"/>
            <a:endCxn id="21" idx="3"/>
          </p:cNvCxnSpPr>
          <p:nvPr/>
        </p:nvCxnSpPr>
        <p:spPr>
          <a:xfrm rot="10800000" flipV="1">
            <a:off x="6651254" y="4121478"/>
            <a:ext cx="463763" cy="11230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525A3022-AE6F-7C27-6212-069EF659D1A7}"/>
              </a:ext>
            </a:extLst>
          </p:cNvPr>
          <p:cNvCxnSpPr>
            <a:cxnSpLocks/>
          </p:cNvCxnSpPr>
          <p:nvPr/>
        </p:nvCxnSpPr>
        <p:spPr>
          <a:xfrm rot="10800000">
            <a:off x="3836043" y="4293773"/>
            <a:ext cx="1892515" cy="1138276"/>
          </a:xfrm>
          <a:prstGeom prst="bentConnector3">
            <a:avLst>
              <a:gd name="adj1" fmla="val 573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60F3D335-E724-DF0F-9D82-B3BF6391FF14}"/>
              </a:ext>
            </a:extLst>
          </p:cNvPr>
          <p:cNvSpPr/>
          <p:nvPr/>
        </p:nvSpPr>
        <p:spPr>
          <a:xfrm>
            <a:off x="5728558" y="4777985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K=2</a:t>
            </a:r>
          </a:p>
          <a:p>
            <a:pPr algn="ctr"/>
            <a:r>
              <a:rPr lang="en-US" altLang="zh-TW" dirty="0"/>
              <a:t>V=2</a:t>
            </a:r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3917EE60-FC68-F7E4-6D0C-36FBFD979F6D}"/>
              </a:ext>
            </a:extLst>
          </p:cNvPr>
          <p:cNvCxnSpPr>
            <a:cxnSpLocks/>
          </p:cNvCxnSpPr>
          <p:nvPr/>
        </p:nvCxnSpPr>
        <p:spPr>
          <a:xfrm flipV="1">
            <a:off x="6651253" y="4309019"/>
            <a:ext cx="463763" cy="1123030"/>
          </a:xfrm>
          <a:prstGeom prst="bentConnector3">
            <a:avLst>
              <a:gd name="adj1" fmla="val 749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F9C3D1C-8A36-086B-103C-5A3DCF738EE5}"/>
              </a:ext>
            </a:extLst>
          </p:cNvPr>
          <p:cNvSpPr txBox="1"/>
          <p:nvPr/>
        </p:nvSpPr>
        <p:spPr>
          <a:xfrm>
            <a:off x="911940" y="595735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0" dirty="0" err="1">
                <a:effectLst/>
                <a:latin typeface="Consolas" panose="020B0609020204030204" pitchFamily="49" charset="0"/>
              </a:rPr>
              <a:t>addNode</a:t>
            </a:r>
            <a:r>
              <a:rPr lang="en-US" altLang="zh-TW" sz="3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600" b="0" dirty="0" err="1">
                <a:effectLst/>
                <a:latin typeface="Consolas" panose="020B0609020204030204" pitchFamily="49" charset="0"/>
              </a:rPr>
              <a:t>obj,s</a:t>
            </a:r>
            <a:r>
              <a:rPr lang="en-US" altLang="zh-TW" sz="3600" b="0" dirty="0"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DC84188-AD9C-4C4F-B2F9-D8F87F39690E}"/>
              </a:ext>
            </a:extLst>
          </p:cNvPr>
          <p:cNvSpPr/>
          <p:nvPr/>
        </p:nvSpPr>
        <p:spPr>
          <a:xfrm>
            <a:off x="7388344" y="4814539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K=1</a:t>
            </a:r>
          </a:p>
          <a:p>
            <a:pPr algn="ctr"/>
            <a:r>
              <a:rPr lang="en-US" altLang="zh-TW" dirty="0"/>
              <a:t>V=1</a:t>
            </a:r>
          </a:p>
        </p:txBody>
      </p:sp>
    </p:spTree>
    <p:extLst>
      <p:ext uri="{BB962C8B-B14F-4D97-AF65-F5344CB8AC3E}">
        <p14:creationId xmlns:p14="http://schemas.microsoft.com/office/powerpoint/2010/main" val="176335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B9EC6-47F6-FFD1-4462-6F279E78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91" y="365125"/>
            <a:ext cx="11029709" cy="1325563"/>
          </a:xfrm>
        </p:spPr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3B44EF5-269D-248C-7955-81476E589BF4}"/>
              </a:ext>
            </a:extLst>
          </p:cNvPr>
          <p:cNvSpPr/>
          <p:nvPr/>
        </p:nvSpPr>
        <p:spPr>
          <a:xfrm>
            <a:off x="2875343" y="3781435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DF1A8006-315E-BD77-361C-C26FC6BED5F2}"/>
              </a:ext>
            </a:extLst>
          </p:cNvPr>
          <p:cNvCxnSpPr>
            <a:cxnSpLocks/>
            <a:stCxn id="37" idx="3"/>
            <a:endCxn id="90" idx="3"/>
          </p:cNvCxnSpPr>
          <p:nvPr/>
        </p:nvCxnSpPr>
        <p:spPr>
          <a:xfrm>
            <a:off x="5914162" y="2739027"/>
            <a:ext cx="2161552" cy="1382451"/>
          </a:xfrm>
          <a:prstGeom prst="bentConnector3">
            <a:avLst>
              <a:gd name="adj1" fmla="val 1105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5484A76E-3AF8-A5A0-3007-0F6A42AEB5F9}"/>
              </a:ext>
            </a:extLst>
          </p:cNvPr>
          <p:cNvSpPr/>
          <p:nvPr/>
        </p:nvSpPr>
        <p:spPr>
          <a:xfrm>
            <a:off x="4936222" y="2385667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D3CADAD-C0BF-4C64-9D55-AB07D6E897AB}"/>
              </a:ext>
            </a:extLst>
          </p:cNvPr>
          <p:cNvSpPr/>
          <p:nvPr/>
        </p:nvSpPr>
        <p:spPr>
          <a:xfrm>
            <a:off x="4936222" y="3092388"/>
            <a:ext cx="977939" cy="659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CF866BFE-917E-6C24-6364-BB2F93F05D1E}"/>
              </a:ext>
            </a:extLst>
          </p:cNvPr>
          <p:cNvCxnSpPr>
            <a:cxnSpLocks/>
            <a:stCxn id="39" idx="1"/>
            <a:endCxn id="28" idx="1"/>
          </p:cNvCxnSpPr>
          <p:nvPr/>
        </p:nvCxnSpPr>
        <p:spPr>
          <a:xfrm rot="10800000" flipV="1">
            <a:off x="2875344" y="3422266"/>
            <a:ext cx="2060879" cy="689047"/>
          </a:xfrm>
          <a:prstGeom prst="bentConnector3">
            <a:avLst>
              <a:gd name="adj1" fmla="val 1110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B570AB9-68E1-3ECC-DE76-F21893C599C8}"/>
              </a:ext>
            </a:extLst>
          </p:cNvPr>
          <p:cNvSpPr/>
          <p:nvPr/>
        </p:nvSpPr>
        <p:spPr>
          <a:xfrm>
            <a:off x="1134801" y="4692105"/>
            <a:ext cx="9699585" cy="151226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Hashtable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3DB1694-848C-F3D0-1A2E-E03643C7C3B9}"/>
              </a:ext>
            </a:extLst>
          </p:cNvPr>
          <p:cNvSpPr/>
          <p:nvPr/>
        </p:nvSpPr>
        <p:spPr>
          <a:xfrm>
            <a:off x="4936222" y="1690688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Cap=2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0ECEB4CA-5F7F-5F63-AC72-8A470891F24F}"/>
              </a:ext>
            </a:extLst>
          </p:cNvPr>
          <p:cNvSpPr/>
          <p:nvPr/>
        </p:nvSpPr>
        <p:spPr>
          <a:xfrm>
            <a:off x="7115016" y="3791599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770904B0-D639-7702-2DCA-57C2B023D1B8}"/>
              </a:ext>
            </a:extLst>
          </p:cNvPr>
          <p:cNvCxnSpPr/>
          <p:nvPr/>
        </p:nvCxnSpPr>
        <p:spPr>
          <a:xfrm>
            <a:off x="8075714" y="4243911"/>
            <a:ext cx="592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066268F7-0BA0-8F4C-5145-8CC73790FD03}"/>
              </a:ext>
            </a:extLst>
          </p:cNvPr>
          <p:cNvCxnSpPr>
            <a:cxnSpLocks/>
          </p:cNvCxnSpPr>
          <p:nvPr/>
        </p:nvCxnSpPr>
        <p:spPr>
          <a:xfrm flipH="1">
            <a:off x="2467404" y="4272926"/>
            <a:ext cx="407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5BE64C43-E78E-339D-8CCE-3D1397B4C574}"/>
              </a:ext>
            </a:extLst>
          </p:cNvPr>
          <p:cNvSpPr txBox="1"/>
          <p:nvPr/>
        </p:nvSpPr>
        <p:spPr>
          <a:xfrm>
            <a:off x="8715259" y="404560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FD9AC594-086B-2ADE-D8CC-11640A036F4E}"/>
              </a:ext>
            </a:extLst>
          </p:cNvPr>
          <p:cNvSpPr txBox="1"/>
          <p:nvPr/>
        </p:nvSpPr>
        <p:spPr>
          <a:xfrm>
            <a:off x="1718206" y="408202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C7787CF-D529-245E-F38A-29F45003B93C}"/>
              </a:ext>
            </a:extLst>
          </p:cNvPr>
          <p:cNvSpPr/>
          <p:nvPr/>
        </p:nvSpPr>
        <p:spPr>
          <a:xfrm>
            <a:off x="4502496" y="4777985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K=2</a:t>
            </a:r>
          </a:p>
          <a:p>
            <a:pPr algn="ctr"/>
            <a:r>
              <a:rPr lang="en-US" altLang="zh-TW" dirty="0"/>
              <a:t>V=2</a:t>
            </a: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D3029676-2277-1BBD-67C0-2905321CBA0E}"/>
              </a:ext>
            </a:extLst>
          </p:cNvPr>
          <p:cNvCxnSpPr>
            <a:cxnSpLocks/>
          </p:cNvCxnSpPr>
          <p:nvPr/>
        </p:nvCxnSpPr>
        <p:spPr>
          <a:xfrm>
            <a:off x="3922921" y="4101300"/>
            <a:ext cx="666455" cy="1133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215DED38-4490-9204-CD49-55EA7BDBA098}"/>
              </a:ext>
            </a:extLst>
          </p:cNvPr>
          <p:cNvCxnSpPr>
            <a:cxnSpLocks/>
            <a:stCxn id="90" idx="1"/>
            <a:endCxn id="17" idx="3"/>
          </p:cNvCxnSpPr>
          <p:nvPr/>
        </p:nvCxnSpPr>
        <p:spPr>
          <a:xfrm rot="10800000" flipV="1">
            <a:off x="6651254" y="4121478"/>
            <a:ext cx="463763" cy="11230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3AB3E9FF-A2DA-0692-F708-5305FC0242E4}"/>
              </a:ext>
            </a:extLst>
          </p:cNvPr>
          <p:cNvCxnSpPr>
            <a:cxnSpLocks/>
          </p:cNvCxnSpPr>
          <p:nvPr/>
        </p:nvCxnSpPr>
        <p:spPr>
          <a:xfrm flipV="1">
            <a:off x="5264794" y="5448237"/>
            <a:ext cx="463764" cy="884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1CFBBFCC-BA0F-02DE-4E3C-02901DDAD79C}"/>
              </a:ext>
            </a:extLst>
          </p:cNvPr>
          <p:cNvCxnSpPr>
            <a:cxnSpLocks/>
          </p:cNvCxnSpPr>
          <p:nvPr/>
        </p:nvCxnSpPr>
        <p:spPr>
          <a:xfrm rot="10800000">
            <a:off x="3836041" y="4293773"/>
            <a:ext cx="666455" cy="1133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8942478D-717C-108A-41AF-3DAB7412F6FF}"/>
              </a:ext>
            </a:extLst>
          </p:cNvPr>
          <p:cNvSpPr/>
          <p:nvPr/>
        </p:nvSpPr>
        <p:spPr>
          <a:xfrm>
            <a:off x="5728558" y="4777985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K=1</a:t>
            </a:r>
          </a:p>
          <a:p>
            <a:pPr algn="ctr"/>
            <a:r>
              <a:rPr lang="en-US" altLang="zh-TW" dirty="0"/>
              <a:t>V=1</a:t>
            </a:r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30F52E0D-8822-8286-F9D4-0470797E04AD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5390398" y="5244507"/>
            <a:ext cx="338160" cy="49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DE8E4248-53A4-A1C4-5164-95445CAE1235}"/>
              </a:ext>
            </a:extLst>
          </p:cNvPr>
          <p:cNvCxnSpPr>
            <a:cxnSpLocks/>
          </p:cNvCxnSpPr>
          <p:nvPr/>
        </p:nvCxnSpPr>
        <p:spPr>
          <a:xfrm flipV="1">
            <a:off x="6651253" y="4309019"/>
            <a:ext cx="463763" cy="1123030"/>
          </a:xfrm>
          <a:prstGeom prst="bentConnector3">
            <a:avLst>
              <a:gd name="adj1" fmla="val 749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A9E1FAA-7B79-9F46-DF4E-348D322E979C}"/>
              </a:ext>
            </a:extLst>
          </p:cNvPr>
          <p:cNvSpPr txBox="1"/>
          <p:nvPr/>
        </p:nvSpPr>
        <p:spPr>
          <a:xfrm>
            <a:off x="911940" y="595735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0" dirty="0" err="1">
                <a:effectLst/>
                <a:latin typeface="Consolas" panose="020B0609020204030204" pitchFamily="49" charset="0"/>
              </a:rPr>
              <a:t>addNode</a:t>
            </a:r>
            <a:r>
              <a:rPr lang="en-US" altLang="zh-TW" sz="3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600" b="0" dirty="0" err="1">
                <a:effectLst/>
                <a:latin typeface="Consolas" panose="020B0609020204030204" pitchFamily="49" charset="0"/>
              </a:rPr>
              <a:t>obj,s</a:t>
            </a:r>
            <a:r>
              <a:rPr lang="en-US" altLang="zh-TW" sz="3600" b="0" dirty="0"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05796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1B48DE-DF8B-B2A2-AF63-F80E5CDB7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lRUCache.put</a:t>
            </a:r>
            <a:r>
              <a:rPr lang="en-US" altLang="zh-TW" dirty="0"/>
              <a:t>(3, 3); // LRU key was 2, evicts key 2,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C48EDA-D04B-3FC1-1A99-76BA21F0B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9883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7F03CD9-9C97-11F3-2EA3-F28E592EF54F}"/>
              </a:ext>
            </a:extLst>
          </p:cNvPr>
          <p:cNvSpPr/>
          <p:nvPr/>
        </p:nvSpPr>
        <p:spPr>
          <a:xfrm>
            <a:off x="2875343" y="3781435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85992F93-EB8B-C8D1-1002-0C649A21D8DA}"/>
              </a:ext>
            </a:extLst>
          </p:cNvPr>
          <p:cNvCxnSpPr>
            <a:cxnSpLocks/>
            <a:stCxn id="6" idx="3"/>
            <a:endCxn id="11" idx="3"/>
          </p:cNvCxnSpPr>
          <p:nvPr/>
        </p:nvCxnSpPr>
        <p:spPr>
          <a:xfrm>
            <a:off x="5914162" y="2739027"/>
            <a:ext cx="2161552" cy="1382451"/>
          </a:xfrm>
          <a:prstGeom prst="bentConnector3">
            <a:avLst>
              <a:gd name="adj1" fmla="val 1105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8925E054-F8CB-DA56-02F1-7FC999174972}"/>
              </a:ext>
            </a:extLst>
          </p:cNvPr>
          <p:cNvSpPr/>
          <p:nvPr/>
        </p:nvSpPr>
        <p:spPr>
          <a:xfrm>
            <a:off x="4936222" y="2385667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612552-D884-635D-3026-748BDE53C21E}"/>
              </a:ext>
            </a:extLst>
          </p:cNvPr>
          <p:cNvSpPr/>
          <p:nvPr/>
        </p:nvSpPr>
        <p:spPr>
          <a:xfrm>
            <a:off x="4936222" y="3092388"/>
            <a:ext cx="977939" cy="659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47AEE71A-FD42-BBFD-1C44-02B339D17AAF}"/>
              </a:ext>
            </a:extLst>
          </p:cNvPr>
          <p:cNvCxnSpPr>
            <a:cxnSpLocks/>
            <a:stCxn id="7" idx="1"/>
            <a:endCxn id="4" idx="1"/>
          </p:cNvCxnSpPr>
          <p:nvPr/>
        </p:nvCxnSpPr>
        <p:spPr>
          <a:xfrm rot="10800000" flipV="1">
            <a:off x="2875344" y="3422266"/>
            <a:ext cx="2060879" cy="689047"/>
          </a:xfrm>
          <a:prstGeom prst="bentConnector3">
            <a:avLst>
              <a:gd name="adj1" fmla="val 1110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D988870-FBB1-2721-E981-80DCF56E6E62}"/>
              </a:ext>
            </a:extLst>
          </p:cNvPr>
          <p:cNvSpPr/>
          <p:nvPr/>
        </p:nvSpPr>
        <p:spPr>
          <a:xfrm>
            <a:off x="1134801" y="4692105"/>
            <a:ext cx="9699585" cy="151226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Hashtable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08FC2E-5FF3-9BFF-F00E-38608BDDB05A}"/>
              </a:ext>
            </a:extLst>
          </p:cNvPr>
          <p:cNvSpPr/>
          <p:nvPr/>
        </p:nvSpPr>
        <p:spPr>
          <a:xfrm>
            <a:off x="4936222" y="1690688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Cap=2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CA69F5-704C-0F8B-A176-5F100A41B9A1}"/>
              </a:ext>
            </a:extLst>
          </p:cNvPr>
          <p:cNvSpPr/>
          <p:nvPr/>
        </p:nvSpPr>
        <p:spPr>
          <a:xfrm>
            <a:off x="7115016" y="3791599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779CF5C-CA84-1A7F-1E5B-7077423A8959}"/>
              </a:ext>
            </a:extLst>
          </p:cNvPr>
          <p:cNvCxnSpPr/>
          <p:nvPr/>
        </p:nvCxnSpPr>
        <p:spPr>
          <a:xfrm>
            <a:off x="8075714" y="4243911"/>
            <a:ext cx="592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82928F9-25AB-6F6D-8FD0-8C092E1B0145}"/>
              </a:ext>
            </a:extLst>
          </p:cNvPr>
          <p:cNvCxnSpPr>
            <a:cxnSpLocks/>
          </p:cNvCxnSpPr>
          <p:nvPr/>
        </p:nvCxnSpPr>
        <p:spPr>
          <a:xfrm flipH="1">
            <a:off x="2467404" y="4272926"/>
            <a:ext cx="407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4C3E421-B119-0340-A314-EFF05D0D7B38}"/>
              </a:ext>
            </a:extLst>
          </p:cNvPr>
          <p:cNvSpPr txBox="1"/>
          <p:nvPr/>
        </p:nvSpPr>
        <p:spPr>
          <a:xfrm>
            <a:off x="8715259" y="404560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AF5E71D-0183-5B77-CAD0-3F1376F3B3DC}"/>
              </a:ext>
            </a:extLst>
          </p:cNvPr>
          <p:cNvSpPr txBox="1"/>
          <p:nvPr/>
        </p:nvSpPr>
        <p:spPr>
          <a:xfrm>
            <a:off x="1718206" y="408202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B452CE-7717-1228-B894-B72F1E38E366}"/>
              </a:ext>
            </a:extLst>
          </p:cNvPr>
          <p:cNvSpPr/>
          <p:nvPr/>
        </p:nvSpPr>
        <p:spPr>
          <a:xfrm>
            <a:off x="4502496" y="4777985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K=2</a:t>
            </a:r>
          </a:p>
          <a:p>
            <a:pPr algn="ctr"/>
            <a:r>
              <a:rPr lang="en-US" altLang="zh-TW" dirty="0"/>
              <a:t>V=2</a:t>
            </a:r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842995BD-E6A2-58C0-9881-7D51E85E0056}"/>
              </a:ext>
            </a:extLst>
          </p:cNvPr>
          <p:cNvCxnSpPr>
            <a:cxnSpLocks/>
          </p:cNvCxnSpPr>
          <p:nvPr/>
        </p:nvCxnSpPr>
        <p:spPr>
          <a:xfrm>
            <a:off x="3922921" y="4101300"/>
            <a:ext cx="666455" cy="1133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489668CA-1DF5-860A-C980-FCB92CB879B3}"/>
              </a:ext>
            </a:extLst>
          </p:cNvPr>
          <p:cNvCxnSpPr>
            <a:cxnSpLocks/>
            <a:stCxn id="11" idx="1"/>
            <a:endCxn id="21" idx="3"/>
          </p:cNvCxnSpPr>
          <p:nvPr/>
        </p:nvCxnSpPr>
        <p:spPr>
          <a:xfrm rot="10800000" flipV="1">
            <a:off x="6651254" y="4121478"/>
            <a:ext cx="463763" cy="11230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BE8C36AD-3288-1F21-A371-217A97983A60}"/>
              </a:ext>
            </a:extLst>
          </p:cNvPr>
          <p:cNvCxnSpPr>
            <a:cxnSpLocks/>
          </p:cNvCxnSpPr>
          <p:nvPr/>
        </p:nvCxnSpPr>
        <p:spPr>
          <a:xfrm flipV="1">
            <a:off x="5264794" y="5448237"/>
            <a:ext cx="463764" cy="884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D237DE0F-A7A8-8568-35B0-2F1A0EFC86A2}"/>
              </a:ext>
            </a:extLst>
          </p:cNvPr>
          <p:cNvCxnSpPr>
            <a:cxnSpLocks/>
          </p:cNvCxnSpPr>
          <p:nvPr/>
        </p:nvCxnSpPr>
        <p:spPr>
          <a:xfrm rot="10800000">
            <a:off x="3836041" y="4293773"/>
            <a:ext cx="666455" cy="1133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F3B1746-DF5C-8E0D-839D-6420F3EE359B}"/>
              </a:ext>
            </a:extLst>
          </p:cNvPr>
          <p:cNvSpPr/>
          <p:nvPr/>
        </p:nvSpPr>
        <p:spPr>
          <a:xfrm>
            <a:off x="5728558" y="4777985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K=1</a:t>
            </a:r>
          </a:p>
          <a:p>
            <a:pPr algn="ctr"/>
            <a:r>
              <a:rPr lang="en-US" altLang="zh-TW" dirty="0"/>
              <a:t>V=1</a:t>
            </a:r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0488D71F-D8B6-3F28-FAF0-FDD80BF4AD3B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V="1">
            <a:off x="5390398" y="5244507"/>
            <a:ext cx="338160" cy="49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547BF84-525D-5502-12EC-E22665ADD1A4}"/>
              </a:ext>
            </a:extLst>
          </p:cNvPr>
          <p:cNvCxnSpPr>
            <a:cxnSpLocks/>
          </p:cNvCxnSpPr>
          <p:nvPr/>
        </p:nvCxnSpPr>
        <p:spPr>
          <a:xfrm flipV="1">
            <a:off x="6651253" y="4309019"/>
            <a:ext cx="463763" cy="1123030"/>
          </a:xfrm>
          <a:prstGeom prst="bentConnector3">
            <a:avLst>
              <a:gd name="adj1" fmla="val 749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F8199F6-1BC4-3991-0FC3-D98253BFD56A}"/>
              </a:ext>
            </a:extLst>
          </p:cNvPr>
          <p:cNvSpPr/>
          <p:nvPr/>
        </p:nvSpPr>
        <p:spPr>
          <a:xfrm>
            <a:off x="7358777" y="4802906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K=3</a:t>
            </a:r>
          </a:p>
          <a:p>
            <a:pPr algn="ctr"/>
            <a:r>
              <a:rPr lang="en-US" altLang="zh-TW" dirty="0"/>
              <a:t>V=3</a:t>
            </a:r>
          </a:p>
        </p:txBody>
      </p:sp>
    </p:spTree>
    <p:extLst>
      <p:ext uri="{BB962C8B-B14F-4D97-AF65-F5344CB8AC3E}">
        <p14:creationId xmlns:p14="http://schemas.microsoft.com/office/powerpoint/2010/main" val="1002006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7F03CD9-9C97-11F3-2EA3-F28E592EF54F}"/>
              </a:ext>
            </a:extLst>
          </p:cNvPr>
          <p:cNvSpPr/>
          <p:nvPr/>
        </p:nvSpPr>
        <p:spPr>
          <a:xfrm>
            <a:off x="2875343" y="3781435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85992F93-EB8B-C8D1-1002-0C649A21D8DA}"/>
              </a:ext>
            </a:extLst>
          </p:cNvPr>
          <p:cNvCxnSpPr>
            <a:cxnSpLocks/>
            <a:stCxn id="6" idx="3"/>
            <a:endCxn id="11" idx="3"/>
          </p:cNvCxnSpPr>
          <p:nvPr/>
        </p:nvCxnSpPr>
        <p:spPr>
          <a:xfrm>
            <a:off x="5914162" y="2739027"/>
            <a:ext cx="2834698" cy="1288366"/>
          </a:xfrm>
          <a:prstGeom prst="bentConnector3">
            <a:avLst>
              <a:gd name="adj1" fmla="val 1080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8925E054-F8CB-DA56-02F1-7FC999174972}"/>
              </a:ext>
            </a:extLst>
          </p:cNvPr>
          <p:cNvSpPr/>
          <p:nvPr/>
        </p:nvSpPr>
        <p:spPr>
          <a:xfrm>
            <a:off x="4936222" y="2385667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612552-D884-635D-3026-748BDE53C21E}"/>
              </a:ext>
            </a:extLst>
          </p:cNvPr>
          <p:cNvSpPr/>
          <p:nvPr/>
        </p:nvSpPr>
        <p:spPr>
          <a:xfrm>
            <a:off x="4936222" y="3092388"/>
            <a:ext cx="977939" cy="659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47AEE71A-FD42-BBFD-1C44-02B339D17AAF}"/>
              </a:ext>
            </a:extLst>
          </p:cNvPr>
          <p:cNvCxnSpPr>
            <a:cxnSpLocks/>
            <a:stCxn id="7" idx="1"/>
            <a:endCxn id="4" idx="1"/>
          </p:cNvCxnSpPr>
          <p:nvPr/>
        </p:nvCxnSpPr>
        <p:spPr>
          <a:xfrm rot="10800000" flipV="1">
            <a:off x="2875344" y="3422266"/>
            <a:ext cx="2060879" cy="689047"/>
          </a:xfrm>
          <a:prstGeom prst="bentConnector3">
            <a:avLst>
              <a:gd name="adj1" fmla="val 1110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D988870-FBB1-2721-E981-80DCF56E6E62}"/>
              </a:ext>
            </a:extLst>
          </p:cNvPr>
          <p:cNvSpPr/>
          <p:nvPr/>
        </p:nvSpPr>
        <p:spPr>
          <a:xfrm>
            <a:off x="1134801" y="4692105"/>
            <a:ext cx="9699585" cy="151226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Hashtable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08FC2E-5FF3-9BFF-F00E-38608BDDB05A}"/>
              </a:ext>
            </a:extLst>
          </p:cNvPr>
          <p:cNvSpPr/>
          <p:nvPr/>
        </p:nvSpPr>
        <p:spPr>
          <a:xfrm>
            <a:off x="4936222" y="1690688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Cap=2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CA69F5-704C-0F8B-A176-5F100A41B9A1}"/>
              </a:ext>
            </a:extLst>
          </p:cNvPr>
          <p:cNvSpPr/>
          <p:nvPr/>
        </p:nvSpPr>
        <p:spPr>
          <a:xfrm>
            <a:off x="7788162" y="3697514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779CF5C-CA84-1A7F-1E5B-7077423A8959}"/>
              </a:ext>
            </a:extLst>
          </p:cNvPr>
          <p:cNvCxnSpPr/>
          <p:nvPr/>
        </p:nvCxnSpPr>
        <p:spPr>
          <a:xfrm>
            <a:off x="8742623" y="4180706"/>
            <a:ext cx="592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82928F9-25AB-6F6D-8FD0-8C092E1B0145}"/>
              </a:ext>
            </a:extLst>
          </p:cNvPr>
          <p:cNvCxnSpPr>
            <a:cxnSpLocks/>
          </p:cNvCxnSpPr>
          <p:nvPr/>
        </p:nvCxnSpPr>
        <p:spPr>
          <a:xfrm flipH="1">
            <a:off x="2467404" y="4272926"/>
            <a:ext cx="407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4C3E421-B119-0340-A314-EFF05D0D7B38}"/>
              </a:ext>
            </a:extLst>
          </p:cNvPr>
          <p:cNvSpPr txBox="1"/>
          <p:nvPr/>
        </p:nvSpPr>
        <p:spPr>
          <a:xfrm>
            <a:off x="9334866" y="4000038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AF5E71D-0183-5B77-CAD0-3F1376F3B3DC}"/>
              </a:ext>
            </a:extLst>
          </p:cNvPr>
          <p:cNvSpPr txBox="1"/>
          <p:nvPr/>
        </p:nvSpPr>
        <p:spPr>
          <a:xfrm>
            <a:off x="1718206" y="408202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B452CE-7717-1228-B894-B72F1E38E366}"/>
              </a:ext>
            </a:extLst>
          </p:cNvPr>
          <p:cNvSpPr/>
          <p:nvPr/>
        </p:nvSpPr>
        <p:spPr>
          <a:xfrm>
            <a:off x="4249909" y="4749547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K=2</a:t>
            </a:r>
          </a:p>
          <a:p>
            <a:pPr algn="ctr"/>
            <a:r>
              <a:rPr lang="en-US" altLang="zh-TW" dirty="0"/>
              <a:t>V=2</a:t>
            </a:r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842995BD-E6A2-58C0-9881-7D51E85E0056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3836041" y="4111314"/>
            <a:ext cx="413868" cy="11047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489668CA-1DF5-860A-C980-FCB92CB879B3}"/>
              </a:ext>
            </a:extLst>
          </p:cNvPr>
          <p:cNvCxnSpPr>
            <a:cxnSpLocks/>
            <a:stCxn id="11" idx="1"/>
            <a:endCxn id="24" idx="3"/>
          </p:cNvCxnSpPr>
          <p:nvPr/>
        </p:nvCxnSpPr>
        <p:spPr>
          <a:xfrm rot="10800000" flipV="1">
            <a:off x="7460866" y="4027393"/>
            <a:ext cx="327296" cy="1167656"/>
          </a:xfrm>
          <a:prstGeom prst="bentConnector3">
            <a:avLst>
              <a:gd name="adj1" fmla="val 641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BE8C36AD-3288-1F21-A371-217A97983A6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056481" y="5201891"/>
            <a:ext cx="324436" cy="235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D237DE0F-A7A8-8568-35B0-2F1A0EFC86A2}"/>
              </a:ext>
            </a:extLst>
          </p:cNvPr>
          <p:cNvCxnSpPr>
            <a:cxnSpLocks/>
          </p:cNvCxnSpPr>
          <p:nvPr/>
        </p:nvCxnSpPr>
        <p:spPr>
          <a:xfrm rot="10800000">
            <a:off x="3849209" y="3973073"/>
            <a:ext cx="413868" cy="1104756"/>
          </a:xfrm>
          <a:prstGeom prst="bentConnector3">
            <a:avLst>
              <a:gd name="adj1" fmla="val 41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F3B1746-DF5C-8E0D-839D-6420F3EE359B}"/>
              </a:ext>
            </a:extLst>
          </p:cNvPr>
          <p:cNvSpPr/>
          <p:nvPr/>
        </p:nvSpPr>
        <p:spPr>
          <a:xfrm>
            <a:off x="5380917" y="4735368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K=1</a:t>
            </a:r>
          </a:p>
          <a:p>
            <a:pPr algn="ctr"/>
            <a:r>
              <a:rPr lang="en-US" altLang="zh-TW" dirty="0"/>
              <a:t>V=1</a:t>
            </a:r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0488D71F-D8B6-3F28-FAF0-FDD80BF4AD3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45713" y="4948423"/>
            <a:ext cx="338160" cy="49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547BF84-525D-5502-12EC-E22665ADD1A4}"/>
              </a:ext>
            </a:extLst>
          </p:cNvPr>
          <p:cNvCxnSpPr>
            <a:cxnSpLocks/>
          </p:cNvCxnSpPr>
          <p:nvPr/>
        </p:nvCxnSpPr>
        <p:spPr>
          <a:xfrm flipV="1">
            <a:off x="7474766" y="4215180"/>
            <a:ext cx="327296" cy="11676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F8199F6-1BC4-3991-0FC3-D98253BFD56A}"/>
              </a:ext>
            </a:extLst>
          </p:cNvPr>
          <p:cNvSpPr/>
          <p:nvPr/>
        </p:nvSpPr>
        <p:spPr>
          <a:xfrm>
            <a:off x="6538171" y="4728526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K=3</a:t>
            </a:r>
          </a:p>
          <a:p>
            <a:pPr algn="ctr"/>
            <a:r>
              <a:rPr lang="en-US" altLang="zh-TW" dirty="0"/>
              <a:t>V=3</a:t>
            </a:r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85607A3B-5F45-C34C-61B7-DDF9E1194BF9}"/>
              </a:ext>
            </a:extLst>
          </p:cNvPr>
          <p:cNvCxnSpPr>
            <a:cxnSpLocks/>
          </p:cNvCxnSpPr>
          <p:nvPr/>
        </p:nvCxnSpPr>
        <p:spPr>
          <a:xfrm flipV="1">
            <a:off x="6277977" y="5245867"/>
            <a:ext cx="324436" cy="235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624CB51A-6816-ADAD-02A2-991195DEFD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81876" y="4990891"/>
            <a:ext cx="338160" cy="49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986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7F03CD9-9C97-11F3-2EA3-F28E592EF54F}"/>
              </a:ext>
            </a:extLst>
          </p:cNvPr>
          <p:cNvSpPr/>
          <p:nvPr/>
        </p:nvSpPr>
        <p:spPr>
          <a:xfrm>
            <a:off x="2875343" y="3781435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85992F93-EB8B-C8D1-1002-0C649A21D8DA}"/>
              </a:ext>
            </a:extLst>
          </p:cNvPr>
          <p:cNvCxnSpPr>
            <a:cxnSpLocks/>
            <a:stCxn id="6" idx="3"/>
            <a:endCxn id="11" idx="3"/>
          </p:cNvCxnSpPr>
          <p:nvPr/>
        </p:nvCxnSpPr>
        <p:spPr>
          <a:xfrm>
            <a:off x="5914162" y="2739027"/>
            <a:ext cx="2834698" cy="1288366"/>
          </a:xfrm>
          <a:prstGeom prst="bentConnector3">
            <a:avLst>
              <a:gd name="adj1" fmla="val 1080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8925E054-F8CB-DA56-02F1-7FC999174972}"/>
              </a:ext>
            </a:extLst>
          </p:cNvPr>
          <p:cNvSpPr/>
          <p:nvPr/>
        </p:nvSpPr>
        <p:spPr>
          <a:xfrm>
            <a:off x="4936222" y="2385667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612552-D884-635D-3026-748BDE53C21E}"/>
              </a:ext>
            </a:extLst>
          </p:cNvPr>
          <p:cNvSpPr/>
          <p:nvPr/>
        </p:nvSpPr>
        <p:spPr>
          <a:xfrm>
            <a:off x="4936222" y="3092388"/>
            <a:ext cx="977939" cy="659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47AEE71A-FD42-BBFD-1C44-02B339D17AAF}"/>
              </a:ext>
            </a:extLst>
          </p:cNvPr>
          <p:cNvCxnSpPr>
            <a:cxnSpLocks/>
            <a:stCxn id="7" idx="1"/>
            <a:endCxn id="4" idx="1"/>
          </p:cNvCxnSpPr>
          <p:nvPr/>
        </p:nvCxnSpPr>
        <p:spPr>
          <a:xfrm rot="10800000" flipV="1">
            <a:off x="2875344" y="3422266"/>
            <a:ext cx="2060879" cy="689047"/>
          </a:xfrm>
          <a:prstGeom prst="bentConnector3">
            <a:avLst>
              <a:gd name="adj1" fmla="val 1110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D988870-FBB1-2721-E981-80DCF56E6E62}"/>
              </a:ext>
            </a:extLst>
          </p:cNvPr>
          <p:cNvSpPr/>
          <p:nvPr/>
        </p:nvSpPr>
        <p:spPr>
          <a:xfrm>
            <a:off x="1134801" y="4692105"/>
            <a:ext cx="9699585" cy="151226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Hashtable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08FC2E-5FF3-9BFF-F00E-38608BDDB05A}"/>
              </a:ext>
            </a:extLst>
          </p:cNvPr>
          <p:cNvSpPr/>
          <p:nvPr/>
        </p:nvSpPr>
        <p:spPr>
          <a:xfrm>
            <a:off x="4936222" y="1690688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Cap=2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CA69F5-704C-0F8B-A176-5F100A41B9A1}"/>
              </a:ext>
            </a:extLst>
          </p:cNvPr>
          <p:cNvSpPr/>
          <p:nvPr/>
        </p:nvSpPr>
        <p:spPr>
          <a:xfrm>
            <a:off x="7788162" y="3697514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779CF5C-CA84-1A7F-1E5B-7077423A8959}"/>
              </a:ext>
            </a:extLst>
          </p:cNvPr>
          <p:cNvCxnSpPr/>
          <p:nvPr/>
        </p:nvCxnSpPr>
        <p:spPr>
          <a:xfrm>
            <a:off x="8742623" y="4180706"/>
            <a:ext cx="592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82928F9-25AB-6F6D-8FD0-8C092E1B0145}"/>
              </a:ext>
            </a:extLst>
          </p:cNvPr>
          <p:cNvCxnSpPr>
            <a:cxnSpLocks/>
          </p:cNvCxnSpPr>
          <p:nvPr/>
        </p:nvCxnSpPr>
        <p:spPr>
          <a:xfrm flipH="1">
            <a:off x="2467404" y="4272926"/>
            <a:ext cx="407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4C3E421-B119-0340-A314-EFF05D0D7B38}"/>
              </a:ext>
            </a:extLst>
          </p:cNvPr>
          <p:cNvSpPr txBox="1"/>
          <p:nvPr/>
        </p:nvSpPr>
        <p:spPr>
          <a:xfrm>
            <a:off x="9334866" y="4000038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AF5E71D-0183-5B77-CAD0-3F1376F3B3DC}"/>
              </a:ext>
            </a:extLst>
          </p:cNvPr>
          <p:cNvSpPr txBox="1"/>
          <p:nvPr/>
        </p:nvSpPr>
        <p:spPr>
          <a:xfrm>
            <a:off x="1718206" y="408202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B452CE-7717-1228-B894-B72F1E38E366}"/>
              </a:ext>
            </a:extLst>
          </p:cNvPr>
          <p:cNvSpPr/>
          <p:nvPr/>
        </p:nvSpPr>
        <p:spPr>
          <a:xfrm>
            <a:off x="4249909" y="4749547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K=2</a:t>
            </a:r>
          </a:p>
          <a:p>
            <a:pPr algn="ctr"/>
            <a:r>
              <a:rPr lang="en-US" altLang="zh-TW" dirty="0"/>
              <a:t>V=2</a:t>
            </a:r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842995BD-E6A2-58C0-9881-7D51E85E0056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3836041" y="4111314"/>
            <a:ext cx="413868" cy="11047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489668CA-1DF5-860A-C980-FCB92CB879B3}"/>
              </a:ext>
            </a:extLst>
          </p:cNvPr>
          <p:cNvCxnSpPr>
            <a:cxnSpLocks/>
            <a:stCxn id="11" idx="1"/>
            <a:endCxn id="24" idx="3"/>
          </p:cNvCxnSpPr>
          <p:nvPr/>
        </p:nvCxnSpPr>
        <p:spPr>
          <a:xfrm rot="10800000" flipV="1">
            <a:off x="7460866" y="4027393"/>
            <a:ext cx="327296" cy="1167656"/>
          </a:xfrm>
          <a:prstGeom prst="bentConnector3">
            <a:avLst>
              <a:gd name="adj1" fmla="val 641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BE8C36AD-3288-1F21-A371-217A97983A6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056481" y="5201891"/>
            <a:ext cx="324436" cy="235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D237DE0F-A7A8-8568-35B0-2F1A0EFC86A2}"/>
              </a:ext>
            </a:extLst>
          </p:cNvPr>
          <p:cNvCxnSpPr>
            <a:cxnSpLocks/>
          </p:cNvCxnSpPr>
          <p:nvPr/>
        </p:nvCxnSpPr>
        <p:spPr>
          <a:xfrm rot="10800000">
            <a:off x="3849209" y="3973073"/>
            <a:ext cx="413868" cy="1104756"/>
          </a:xfrm>
          <a:prstGeom prst="bentConnector3">
            <a:avLst>
              <a:gd name="adj1" fmla="val 41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F3B1746-DF5C-8E0D-839D-6420F3EE359B}"/>
              </a:ext>
            </a:extLst>
          </p:cNvPr>
          <p:cNvSpPr/>
          <p:nvPr/>
        </p:nvSpPr>
        <p:spPr>
          <a:xfrm>
            <a:off x="5380917" y="4735368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K=1</a:t>
            </a:r>
          </a:p>
          <a:p>
            <a:pPr algn="ctr"/>
            <a:r>
              <a:rPr lang="en-US" altLang="zh-TW" dirty="0"/>
              <a:t>V=1</a:t>
            </a:r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0488D71F-D8B6-3F28-FAF0-FDD80BF4AD3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45713" y="4948423"/>
            <a:ext cx="338160" cy="49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547BF84-525D-5502-12EC-E22665ADD1A4}"/>
              </a:ext>
            </a:extLst>
          </p:cNvPr>
          <p:cNvCxnSpPr>
            <a:cxnSpLocks/>
          </p:cNvCxnSpPr>
          <p:nvPr/>
        </p:nvCxnSpPr>
        <p:spPr>
          <a:xfrm flipV="1">
            <a:off x="7474766" y="4215180"/>
            <a:ext cx="327296" cy="11676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F8199F6-1BC4-3991-0FC3-D98253BFD56A}"/>
              </a:ext>
            </a:extLst>
          </p:cNvPr>
          <p:cNvSpPr/>
          <p:nvPr/>
        </p:nvSpPr>
        <p:spPr>
          <a:xfrm>
            <a:off x="6538171" y="4728526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K=3</a:t>
            </a:r>
          </a:p>
          <a:p>
            <a:pPr algn="ctr"/>
            <a:r>
              <a:rPr lang="en-US" altLang="zh-TW" dirty="0"/>
              <a:t>V=3</a:t>
            </a:r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85607A3B-5F45-C34C-61B7-DDF9E1194BF9}"/>
              </a:ext>
            </a:extLst>
          </p:cNvPr>
          <p:cNvCxnSpPr>
            <a:cxnSpLocks/>
          </p:cNvCxnSpPr>
          <p:nvPr/>
        </p:nvCxnSpPr>
        <p:spPr>
          <a:xfrm flipV="1">
            <a:off x="6277977" y="5245867"/>
            <a:ext cx="324436" cy="235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624CB51A-6816-ADAD-02A2-991195DEFD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81876" y="4990891"/>
            <a:ext cx="338160" cy="49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F56F96D-23B6-90C2-FD1D-830BEBE854BE}"/>
              </a:ext>
            </a:extLst>
          </p:cNvPr>
          <p:cNvSpPr txBox="1"/>
          <p:nvPr/>
        </p:nvSpPr>
        <p:spPr>
          <a:xfrm>
            <a:off x="525966" y="922371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HASH_COUNT(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hashtable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 &gt; obj-&gt;cap</a:t>
            </a:r>
          </a:p>
        </p:txBody>
      </p:sp>
    </p:spTree>
    <p:extLst>
      <p:ext uri="{BB962C8B-B14F-4D97-AF65-F5344CB8AC3E}">
        <p14:creationId xmlns:p14="http://schemas.microsoft.com/office/powerpoint/2010/main" val="212648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9AA255-93A6-0EA9-3E41-A72770D22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lRUCacheCreate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B9D33F-9F8C-693C-AB60-A6B762C6CF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790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7F03CD9-9C97-11F3-2EA3-F28E592EF54F}"/>
              </a:ext>
            </a:extLst>
          </p:cNvPr>
          <p:cNvSpPr/>
          <p:nvPr/>
        </p:nvSpPr>
        <p:spPr>
          <a:xfrm>
            <a:off x="2875343" y="3781435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85992F93-EB8B-C8D1-1002-0C649A21D8DA}"/>
              </a:ext>
            </a:extLst>
          </p:cNvPr>
          <p:cNvCxnSpPr>
            <a:cxnSpLocks/>
            <a:stCxn id="6" idx="3"/>
            <a:endCxn id="11" idx="3"/>
          </p:cNvCxnSpPr>
          <p:nvPr/>
        </p:nvCxnSpPr>
        <p:spPr>
          <a:xfrm>
            <a:off x="5914162" y="2739027"/>
            <a:ext cx="2834698" cy="1288366"/>
          </a:xfrm>
          <a:prstGeom prst="bentConnector3">
            <a:avLst>
              <a:gd name="adj1" fmla="val 1080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8925E054-F8CB-DA56-02F1-7FC999174972}"/>
              </a:ext>
            </a:extLst>
          </p:cNvPr>
          <p:cNvSpPr/>
          <p:nvPr/>
        </p:nvSpPr>
        <p:spPr>
          <a:xfrm>
            <a:off x="4936222" y="2385667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612552-D884-635D-3026-748BDE53C21E}"/>
              </a:ext>
            </a:extLst>
          </p:cNvPr>
          <p:cNvSpPr/>
          <p:nvPr/>
        </p:nvSpPr>
        <p:spPr>
          <a:xfrm>
            <a:off x="4936222" y="3092388"/>
            <a:ext cx="977939" cy="659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47AEE71A-FD42-BBFD-1C44-02B339D17AAF}"/>
              </a:ext>
            </a:extLst>
          </p:cNvPr>
          <p:cNvCxnSpPr>
            <a:cxnSpLocks/>
            <a:stCxn id="7" idx="1"/>
            <a:endCxn id="4" idx="1"/>
          </p:cNvCxnSpPr>
          <p:nvPr/>
        </p:nvCxnSpPr>
        <p:spPr>
          <a:xfrm rot="10800000" flipV="1">
            <a:off x="2875344" y="3422266"/>
            <a:ext cx="2060879" cy="689047"/>
          </a:xfrm>
          <a:prstGeom prst="bentConnector3">
            <a:avLst>
              <a:gd name="adj1" fmla="val 1110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D988870-FBB1-2721-E981-80DCF56E6E62}"/>
              </a:ext>
            </a:extLst>
          </p:cNvPr>
          <p:cNvSpPr/>
          <p:nvPr/>
        </p:nvSpPr>
        <p:spPr>
          <a:xfrm>
            <a:off x="1134801" y="4692105"/>
            <a:ext cx="9699585" cy="151226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Hashtable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08FC2E-5FF3-9BFF-F00E-38608BDDB05A}"/>
              </a:ext>
            </a:extLst>
          </p:cNvPr>
          <p:cNvSpPr/>
          <p:nvPr/>
        </p:nvSpPr>
        <p:spPr>
          <a:xfrm>
            <a:off x="4936222" y="1690688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Cap=2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CA69F5-704C-0F8B-A176-5F100A41B9A1}"/>
              </a:ext>
            </a:extLst>
          </p:cNvPr>
          <p:cNvSpPr/>
          <p:nvPr/>
        </p:nvSpPr>
        <p:spPr>
          <a:xfrm>
            <a:off x="7788162" y="3697514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779CF5C-CA84-1A7F-1E5B-7077423A8959}"/>
              </a:ext>
            </a:extLst>
          </p:cNvPr>
          <p:cNvCxnSpPr/>
          <p:nvPr/>
        </p:nvCxnSpPr>
        <p:spPr>
          <a:xfrm>
            <a:off x="8742623" y="4180706"/>
            <a:ext cx="592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82928F9-25AB-6F6D-8FD0-8C092E1B0145}"/>
              </a:ext>
            </a:extLst>
          </p:cNvPr>
          <p:cNvCxnSpPr>
            <a:cxnSpLocks/>
          </p:cNvCxnSpPr>
          <p:nvPr/>
        </p:nvCxnSpPr>
        <p:spPr>
          <a:xfrm flipH="1">
            <a:off x="2467404" y="4272926"/>
            <a:ext cx="407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4C3E421-B119-0340-A314-EFF05D0D7B38}"/>
              </a:ext>
            </a:extLst>
          </p:cNvPr>
          <p:cNvSpPr txBox="1"/>
          <p:nvPr/>
        </p:nvSpPr>
        <p:spPr>
          <a:xfrm>
            <a:off x="9334866" y="4000038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AF5E71D-0183-5B77-CAD0-3F1376F3B3DC}"/>
              </a:ext>
            </a:extLst>
          </p:cNvPr>
          <p:cNvSpPr txBox="1"/>
          <p:nvPr/>
        </p:nvSpPr>
        <p:spPr>
          <a:xfrm>
            <a:off x="1718206" y="408202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B452CE-7717-1228-B894-B72F1E38E366}"/>
              </a:ext>
            </a:extLst>
          </p:cNvPr>
          <p:cNvSpPr/>
          <p:nvPr/>
        </p:nvSpPr>
        <p:spPr>
          <a:xfrm>
            <a:off x="4249909" y="4749547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K=2</a:t>
            </a:r>
          </a:p>
          <a:p>
            <a:pPr algn="ctr"/>
            <a:r>
              <a:rPr lang="en-US" altLang="zh-TW" dirty="0"/>
              <a:t>V=2</a:t>
            </a:r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842995BD-E6A2-58C0-9881-7D51E85E0056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3836041" y="4111314"/>
            <a:ext cx="413868" cy="11047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489668CA-1DF5-860A-C980-FCB92CB879B3}"/>
              </a:ext>
            </a:extLst>
          </p:cNvPr>
          <p:cNvCxnSpPr>
            <a:cxnSpLocks/>
            <a:stCxn id="11" idx="1"/>
            <a:endCxn id="24" idx="3"/>
          </p:cNvCxnSpPr>
          <p:nvPr/>
        </p:nvCxnSpPr>
        <p:spPr>
          <a:xfrm rot="10800000" flipV="1">
            <a:off x="7460866" y="4027393"/>
            <a:ext cx="327296" cy="1167656"/>
          </a:xfrm>
          <a:prstGeom prst="bentConnector3">
            <a:avLst>
              <a:gd name="adj1" fmla="val 641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BE8C36AD-3288-1F21-A371-217A97983A6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056481" y="5201891"/>
            <a:ext cx="324436" cy="235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D237DE0F-A7A8-8568-35B0-2F1A0EFC86A2}"/>
              </a:ext>
            </a:extLst>
          </p:cNvPr>
          <p:cNvCxnSpPr>
            <a:cxnSpLocks/>
          </p:cNvCxnSpPr>
          <p:nvPr/>
        </p:nvCxnSpPr>
        <p:spPr>
          <a:xfrm rot="10800000">
            <a:off x="3849209" y="3973073"/>
            <a:ext cx="413868" cy="1104756"/>
          </a:xfrm>
          <a:prstGeom prst="bentConnector3">
            <a:avLst>
              <a:gd name="adj1" fmla="val 41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F3B1746-DF5C-8E0D-839D-6420F3EE359B}"/>
              </a:ext>
            </a:extLst>
          </p:cNvPr>
          <p:cNvSpPr/>
          <p:nvPr/>
        </p:nvSpPr>
        <p:spPr>
          <a:xfrm>
            <a:off x="5380917" y="4735368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K=1</a:t>
            </a:r>
          </a:p>
          <a:p>
            <a:pPr algn="ctr"/>
            <a:r>
              <a:rPr lang="en-US" altLang="zh-TW" dirty="0"/>
              <a:t>V=1</a:t>
            </a:r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0488D71F-D8B6-3F28-FAF0-FDD80BF4AD3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45713" y="4948423"/>
            <a:ext cx="338160" cy="49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547BF84-525D-5502-12EC-E22665ADD1A4}"/>
              </a:ext>
            </a:extLst>
          </p:cNvPr>
          <p:cNvCxnSpPr>
            <a:cxnSpLocks/>
          </p:cNvCxnSpPr>
          <p:nvPr/>
        </p:nvCxnSpPr>
        <p:spPr>
          <a:xfrm flipV="1">
            <a:off x="7474766" y="4215180"/>
            <a:ext cx="327296" cy="11676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F8199F6-1BC4-3991-0FC3-D98253BFD56A}"/>
              </a:ext>
            </a:extLst>
          </p:cNvPr>
          <p:cNvSpPr/>
          <p:nvPr/>
        </p:nvSpPr>
        <p:spPr>
          <a:xfrm>
            <a:off x="6538171" y="4728526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K=3</a:t>
            </a:r>
          </a:p>
          <a:p>
            <a:pPr algn="ctr"/>
            <a:r>
              <a:rPr lang="en-US" altLang="zh-TW" dirty="0"/>
              <a:t>V=3</a:t>
            </a:r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85607A3B-5F45-C34C-61B7-DDF9E1194BF9}"/>
              </a:ext>
            </a:extLst>
          </p:cNvPr>
          <p:cNvCxnSpPr>
            <a:cxnSpLocks/>
          </p:cNvCxnSpPr>
          <p:nvPr/>
        </p:nvCxnSpPr>
        <p:spPr>
          <a:xfrm flipV="1">
            <a:off x="6277977" y="5245867"/>
            <a:ext cx="324436" cy="235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624CB51A-6816-ADAD-02A2-991195DEFD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81876" y="4990891"/>
            <a:ext cx="338160" cy="49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F56F96D-23B6-90C2-FD1D-830BEBE854BE}"/>
              </a:ext>
            </a:extLst>
          </p:cNvPr>
          <p:cNvSpPr txBox="1"/>
          <p:nvPr/>
        </p:nvSpPr>
        <p:spPr>
          <a:xfrm>
            <a:off x="1762820" y="2787348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 err="1">
                <a:effectLst/>
                <a:latin typeface="Consolas" panose="020B0609020204030204" pitchFamily="49" charset="0"/>
              </a:rPr>
              <a:t>rmNode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LRUNode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27A002B-1A5A-6164-1B41-85AF62D47985}"/>
              </a:ext>
            </a:extLst>
          </p:cNvPr>
          <p:cNvSpPr txBox="1"/>
          <p:nvPr/>
        </p:nvSpPr>
        <p:spPr>
          <a:xfrm>
            <a:off x="356885" y="1429735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Node*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LRUNode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 = obj-&gt;LEFT-&gt;next;</a:t>
            </a:r>
          </a:p>
        </p:txBody>
      </p: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FFF3FB46-D475-9BB9-6F2A-370FCC7A340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57533" y="1733845"/>
            <a:ext cx="3058859" cy="2993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08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7F03CD9-9C97-11F3-2EA3-F28E592EF54F}"/>
              </a:ext>
            </a:extLst>
          </p:cNvPr>
          <p:cNvSpPr/>
          <p:nvPr/>
        </p:nvSpPr>
        <p:spPr>
          <a:xfrm>
            <a:off x="2875343" y="3781435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85992F93-EB8B-C8D1-1002-0C649A21D8DA}"/>
              </a:ext>
            </a:extLst>
          </p:cNvPr>
          <p:cNvCxnSpPr>
            <a:cxnSpLocks/>
            <a:stCxn id="6" idx="3"/>
            <a:endCxn id="11" idx="3"/>
          </p:cNvCxnSpPr>
          <p:nvPr/>
        </p:nvCxnSpPr>
        <p:spPr>
          <a:xfrm>
            <a:off x="5914162" y="2739027"/>
            <a:ext cx="2834698" cy="1288366"/>
          </a:xfrm>
          <a:prstGeom prst="bentConnector3">
            <a:avLst>
              <a:gd name="adj1" fmla="val 1080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8925E054-F8CB-DA56-02F1-7FC999174972}"/>
              </a:ext>
            </a:extLst>
          </p:cNvPr>
          <p:cNvSpPr/>
          <p:nvPr/>
        </p:nvSpPr>
        <p:spPr>
          <a:xfrm>
            <a:off x="4936222" y="2385667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612552-D884-635D-3026-748BDE53C21E}"/>
              </a:ext>
            </a:extLst>
          </p:cNvPr>
          <p:cNvSpPr/>
          <p:nvPr/>
        </p:nvSpPr>
        <p:spPr>
          <a:xfrm>
            <a:off x="4936222" y="3092388"/>
            <a:ext cx="977939" cy="659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47AEE71A-FD42-BBFD-1C44-02B339D17AAF}"/>
              </a:ext>
            </a:extLst>
          </p:cNvPr>
          <p:cNvCxnSpPr>
            <a:cxnSpLocks/>
            <a:stCxn id="7" idx="1"/>
            <a:endCxn id="4" idx="1"/>
          </p:cNvCxnSpPr>
          <p:nvPr/>
        </p:nvCxnSpPr>
        <p:spPr>
          <a:xfrm rot="10800000" flipV="1">
            <a:off x="2875344" y="3422266"/>
            <a:ext cx="2060879" cy="689047"/>
          </a:xfrm>
          <a:prstGeom prst="bentConnector3">
            <a:avLst>
              <a:gd name="adj1" fmla="val 1110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D988870-FBB1-2721-E981-80DCF56E6E62}"/>
              </a:ext>
            </a:extLst>
          </p:cNvPr>
          <p:cNvSpPr/>
          <p:nvPr/>
        </p:nvSpPr>
        <p:spPr>
          <a:xfrm>
            <a:off x="1134801" y="4692105"/>
            <a:ext cx="9699585" cy="151226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Hashtable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08FC2E-5FF3-9BFF-F00E-38608BDDB05A}"/>
              </a:ext>
            </a:extLst>
          </p:cNvPr>
          <p:cNvSpPr/>
          <p:nvPr/>
        </p:nvSpPr>
        <p:spPr>
          <a:xfrm>
            <a:off x="4936222" y="1690688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Cap=2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CA69F5-704C-0F8B-A176-5F100A41B9A1}"/>
              </a:ext>
            </a:extLst>
          </p:cNvPr>
          <p:cNvSpPr/>
          <p:nvPr/>
        </p:nvSpPr>
        <p:spPr>
          <a:xfrm>
            <a:off x="7788162" y="3697514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779CF5C-CA84-1A7F-1E5B-7077423A8959}"/>
              </a:ext>
            </a:extLst>
          </p:cNvPr>
          <p:cNvCxnSpPr/>
          <p:nvPr/>
        </p:nvCxnSpPr>
        <p:spPr>
          <a:xfrm>
            <a:off x="8742623" y="4180706"/>
            <a:ext cx="592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82928F9-25AB-6F6D-8FD0-8C092E1B0145}"/>
              </a:ext>
            </a:extLst>
          </p:cNvPr>
          <p:cNvCxnSpPr>
            <a:cxnSpLocks/>
          </p:cNvCxnSpPr>
          <p:nvPr/>
        </p:nvCxnSpPr>
        <p:spPr>
          <a:xfrm flipH="1">
            <a:off x="2467404" y="4272926"/>
            <a:ext cx="407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4C3E421-B119-0340-A314-EFF05D0D7B38}"/>
              </a:ext>
            </a:extLst>
          </p:cNvPr>
          <p:cNvSpPr txBox="1"/>
          <p:nvPr/>
        </p:nvSpPr>
        <p:spPr>
          <a:xfrm>
            <a:off x="9334866" y="4000038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AF5E71D-0183-5B77-CAD0-3F1376F3B3DC}"/>
              </a:ext>
            </a:extLst>
          </p:cNvPr>
          <p:cNvSpPr txBox="1"/>
          <p:nvPr/>
        </p:nvSpPr>
        <p:spPr>
          <a:xfrm>
            <a:off x="1718206" y="408202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842995BD-E6A2-58C0-9881-7D51E85E005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836041" y="4111314"/>
            <a:ext cx="1580531" cy="1311505"/>
          </a:xfrm>
          <a:prstGeom prst="bentConnector3">
            <a:avLst>
              <a:gd name="adj1" fmla="val 397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489668CA-1DF5-860A-C980-FCB92CB879B3}"/>
              </a:ext>
            </a:extLst>
          </p:cNvPr>
          <p:cNvCxnSpPr>
            <a:cxnSpLocks/>
            <a:stCxn id="11" idx="1"/>
            <a:endCxn id="24" idx="3"/>
          </p:cNvCxnSpPr>
          <p:nvPr/>
        </p:nvCxnSpPr>
        <p:spPr>
          <a:xfrm rot="10800000" flipV="1">
            <a:off x="7460866" y="4027393"/>
            <a:ext cx="327296" cy="1167656"/>
          </a:xfrm>
          <a:prstGeom prst="bentConnector3">
            <a:avLst>
              <a:gd name="adj1" fmla="val 641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D237DE0F-A7A8-8568-35B0-2F1A0EFC86A2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3849209" y="3973073"/>
            <a:ext cx="1531708" cy="1228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F3B1746-DF5C-8E0D-839D-6420F3EE359B}"/>
              </a:ext>
            </a:extLst>
          </p:cNvPr>
          <p:cNvSpPr/>
          <p:nvPr/>
        </p:nvSpPr>
        <p:spPr>
          <a:xfrm>
            <a:off x="5380917" y="4735368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K=1</a:t>
            </a:r>
          </a:p>
          <a:p>
            <a:pPr algn="ctr"/>
            <a:r>
              <a:rPr lang="en-US" altLang="zh-TW" dirty="0"/>
              <a:t>V=1</a:t>
            </a:r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547BF84-525D-5502-12EC-E22665ADD1A4}"/>
              </a:ext>
            </a:extLst>
          </p:cNvPr>
          <p:cNvCxnSpPr>
            <a:cxnSpLocks/>
          </p:cNvCxnSpPr>
          <p:nvPr/>
        </p:nvCxnSpPr>
        <p:spPr>
          <a:xfrm flipV="1">
            <a:off x="7474766" y="4215180"/>
            <a:ext cx="327296" cy="11676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F8199F6-1BC4-3991-0FC3-D98253BFD56A}"/>
              </a:ext>
            </a:extLst>
          </p:cNvPr>
          <p:cNvSpPr/>
          <p:nvPr/>
        </p:nvSpPr>
        <p:spPr>
          <a:xfrm>
            <a:off x="6538171" y="4728526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K=3</a:t>
            </a:r>
          </a:p>
          <a:p>
            <a:pPr algn="ctr"/>
            <a:r>
              <a:rPr lang="en-US" altLang="zh-TW" dirty="0"/>
              <a:t>V=3</a:t>
            </a:r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85607A3B-5F45-C34C-61B7-DDF9E1194BF9}"/>
              </a:ext>
            </a:extLst>
          </p:cNvPr>
          <p:cNvCxnSpPr>
            <a:cxnSpLocks/>
          </p:cNvCxnSpPr>
          <p:nvPr/>
        </p:nvCxnSpPr>
        <p:spPr>
          <a:xfrm flipV="1">
            <a:off x="6277977" y="5245867"/>
            <a:ext cx="324436" cy="235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624CB51A-6816-ADAD-02A2-991195DEFD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81876" y="4990891"/>
            <a:ext cx="338160" cy="49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F56F96D-23B6-90C2-FD1D-830BEBE854BE}"/>
              </a:ext>
            </a:extLst>
          </p:cNvPr>
          <p:cNvSpPr txBox="1"/>
          <p:nvPr/>
        </p:nvSpPr>
        <p:spPr>
          <a:xfrm>
            <a:off x="595559" y="637376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 err="1">
                <a:effectLst/>
                <a:latin typeface="Consolas" panose="020B0609020204030204" pitchFamily="49" charset="0"/>
              </a:rPr>
              <a:t>rmNode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LRUNode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27A002B-1A5A-6164-1B41-85AF62D47985}"/>
              </a:ext>
            </a:extLst>
          </p:cNvPr>
          <p:cNvSpPr txBox="1"/>
          <p:nvPr/>
        </p:nvSpPr>
        <p:spPr>
          <a:xfrm>
            <a:off x="444101" y="182897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Node*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LRUNode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 = obj-&gt;LEFT-&gt;next;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D0642DB-B9D3-1969-F04E-3462B9620801}"/>
              </a:ext>
            </a:extLst>
          </p:cNvPr>
          <p:cNvSpPr txBox="1"/>
          <p:nvPr/>
        </p:nvSpPr>
        <p:spPr>
          <a:xfrm>
            <a:off x="508343" y="1210135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lRUCache.get</a:t>
            </a:r>
            <a:r>
              <a:rPr lang="en-US" altLang="zh-TW" dirty="0"/>
              <a:t>(2);    // returns -1 (not found)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3412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7F03CD9-9C97-11F3-2EA3-F28E592EF54F}"/>
              </a:ext>
            </a:extLst>
          </p:cNvPr>
          <p:cNvSpPr/>
          <p:nvPr/>
        </p:nvSpPr>
        <p:spPr>
          <a:xfrm>
            <a:off x="2875343" y="3781435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85992F93-EB8B-C8D1-1002-0C649A21D8DA}"/>
              </a:ext>
            </a:extLst>
          </p:cNvPr>
          <p:cNvCxnSpPr>
            <a:cxnSpLocks/>
            <a:stCxn id="6" idx="3"/>
            <a:endCxn id="11" idx="3"/>
          </p:cNvCxnSpPr>
          <p:nvPr/>
        </p:nvCxnSpPr>
        <p:spPr>
          <a:xfrm>
            <a:off x="5914162" y="2739027"/>
            <a:ext cx="2161552" cy="1382451"/>
          </a:xfrm>
          <a:prstGeom prst="bentConnector3">
            <a:avLst>
              <a:gd name="adj1" fmla="val 1105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8925E054-F8CB-DA56-02F1-7FC999174972}"/>
              </a:ext>
            </a:extLst>
          </p:cNvPr>
          <p:cNvSpPr/>
          <p:nvPr/>
        </p:nvSpPr>
        <p:spPr>
          <a:xfrm>
            <a:off x="4936222" y="2385667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612552-D884-635D-3026-748BDE53C21E}"/>
              </a:ext>
            </a:extLst>
          </p:cNvPr>
          <p:cNvSpPr/>
          <p:nvPr/>
        </p:nvSpPr>
        <p:spPr>
          <a:xfrm>
            <a:off x="4936222" y="3092388"/>
            <a:ext cx="977939" cy="659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47AEE71A-FD42-BBFD-1C44-02B339D17AAF}"/>
              </a:ext>
            </a:extLst>
          </p:cNvPr>
          <p:cNvCxnSpPr>
            <a:cxnSpLocks/>
            <a:stCxn id="7" idx="1"/>
            <a:endCxn id="4" idx="1"/>
          </p:cNvCxnSpPr>
          <p:nvPr/>
        </p:nvCxnSpPr>
        <p:spPr>
          <a:xfrm rot="10800000" flipV="1">
            <a:off x="2875344" y="3422266"/>
            <a:ext cx="2060879" cy="689047"/>
          </a:xfrm>
          <a:prstGeom prst="bentConnector3">
            <a:avLst>
              <a:gd name="adj1" fmla="val 1110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D988870-FBB1-2721-E981-80DCF56E6E62}"/>
              </a:ext>
            </a:extLst>
          </p:cNvPr>
          <p:cNvSpPr/>
          <p:nvPr/>
        </p:nvSpPr>
        <p:spPr>
          <a:xfrm>
            <a:off x="1134801" y="4692105"/>
            <a:ext cx="9699585" cy="151226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Hashtable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08FC2E-5FF3-9BFF-F00E-38608BDDB05A}"/>
              </a:ext>
            </a:extLst>
          </p:cNvPr>
          <p:cNvSpPr/>
          <p:nvPr/>
        </p:nvSpPr>
        <p:spPr>
          <a:xfrm>
            <a:off x="4936222" y="1690688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Cap=2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CA69F5-704C-0F8B-A176-5F100A41B9A1}"/>
              </a:ext>
            </a:extLst>
          </p:cNvPr>
          <p:cNvSpPr/>
          <p:nvPr/>
        </p:nvSpPr>
        <p:spPr>
          <a:xfrm>
            <a:off x="7115016" y="3791599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779CF5C-CA84-1A7F-1E5B-7077423A8959}"/>
              </a:ext>
            </a:extLst>
          </p:cNvPr>
          <p:cNvCxnSpPr/>
          <p:nvPr/>
        </p:nvCxnSpPr>
        <p:spPr>
          <a:xfrm>
            <a:off x="8075714" y="4243911"/>
            <a:ext cx="592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82928F9-25AB-6F6D-8FD0-8C092E1B0145}"/>
              </a:ext>
            </a:extLst>
          </p:cNvPr>
          <p:cNvCxnSpPr>
            <a:cxnSpLocks/>
          </p:cNvCxnSpPr>
          <p:nvPr/>
        </p:nvCxnSpPr>
        <p:spPr>
          <a:xfrm flipH="1">
            <a:off x="2467404" y="4272926"/>
            <a:ext cx="407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4C3E421-B119-0340-A314-EFF05D0D7B38}"/>
              </a:ext>
            </a:extLst>
          </p:cNvPr>
          <p:cNvSpPr txBox="1"/>
          <p:nvPr/>
        </p:nvSpPr>
        <p:spPr>
          <a:xfrm>
            <a:off x="8715259" y="404560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AF5E71D-0183-5B77-CAD0-3F1376F3B3DC}"/>
              </a:ext>
            </a:extLst>
          </p:cNvPr>
          <p:cNvSpPr txBox="1"/>
          <p:nvPr/>
        </p:nvSpPr>
        <p:spPr>
          <a:xfrm>
            <a:off x="1718206" y="408202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B452CE-7717-1228-B894-B72F1E38E366}"/>
              </a:ext>
            </a:extLst>
          </p:cNvPr>
          <p:cNvSpPr/>
          <p:nvPr/>
        </p:nvSpPr>
        <p:spPr>
          <a:xfrm>
            <a:off x="4502496" y="4777985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K=1</a:t>
            </a:r>
          </a:p>
          <a:p>
            <a:pPr algn="ctr"/>
            <a:r>
              <a:rPr lang="en-US" altLang="zh-TW" dirty="0"/>
              <a:t>V=1</a:t>
            </a:r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842995BD-E6A2-58C0-9881-7D51E85E0056}"/>
              </a:ext>
            </a:extLst>
          </p:cNvPr>
          <p:cNvCxnSpPr>
            <a:cxnSpLocks/>
          </p:cNvCxnSpPr>
          <p:nvPr/>
        </p:nvCxnSpPr>
        <p:spPr>
          <a:xfrm>
            <a:off x="3922921" y="4101300"/>
            <a:ext cx="666455" cy="1133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489668CA-1DF5-860A-C980-FCB92CB879B3}"/>
              </a:ext>
            </a:extLst>
          </p:cNvPr>
          <p:cNvCxnSpPr>
            <a:cxnSpLocks/>
            <a:stCxn id="11" idx="1"/>
            <a:endCxn id="21" idx="3"/>
          </p:cNvCxnSpPr>
          <p:nvPr/>
        </p:nvCxnSpPr>
        <p:spPr>
          <a:xfrm rot="10800000" flipV="1">
            <a:off x="6651254" y="4121478"/>
            <a:ext cx="463763" cy="11230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BE8C36AD-3288-1F21-A371-217A97983A60}"/>
              </a:ext>
            </a:extLst>
          </p:cNvPr>
          <p:cNvCxnSpPr>
            <a:cxnSpLocks/>
          </p:cNvCxnSpPr>
          <p:nvPr/>
        </p:nvCxnSpPr>
        <p:spPr>
          <a:xfrm flipV="1">
            <a:off x="5264794" y="5448237"/>
            <a:ext cx="463764" cy="884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D237DE0F-A7A8-8568-35B0-2F1A0EFC86A2}"/>
              </a:ext>
            </a:extLst>
          </p:cNvPr>
          <p:cNvCxnSpPr>
            <a:cxnSpLocks/>
          </p:cNvCxnSpPr>
          <p:nvPr/>
        </p:nvCxnSpPr>
        <p:spPr>
          <a:xfrm rot="10800000">
            <a:off x="3836041" y="4293773"/>
            <a:ext cx="666455" cy="1133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F3B1746-DF5C-8E0D-839D-6420F3EE359B}"/>
              </a:ext>
            </a:extLst>
          </p:cNvPr>
          <p:cNvSpPr/>
          <p:nvPr/>
        </p:nvSpPr>
        <p:spPr>
          <a:xfrm>
            <a:off x="5728558" y="4777985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K=3</a:t>
            </a:r>
          </a:p>
          <a:p>
            <a:pPr algn="ctr"/>
            <a:r>
              <a:rPr lang="en-US" altLang="zh-TW" dirty="0"/>
              <a:t>V=3</a:t>
            </a:r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0488D71F-D8B6-3F28-FAF0-FDD80BF4AD3B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V="1">
            <a:off x="5390398" y="5244507"/>
            <a:ext cx="338160" cy="49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547BF84-525D-5502-12EC-E22665ADD1A4}"/>
              </a:ext>
            </a:extLst>
          </p:cNvPr>
          <p:cNvCxnSpPr>
            <a:cxnSpLocks/>
          </p:cNvCxnSpPr>
          <p:nvPr/>
        </p:nvCxnSpPr>
        <p:spPr>
          <a:xfrm flipV="1">
            <a:off x="6651253" y="4309019"/>
            <a:ext cx="463763" cy="1123030"/>
          </a:xfrm>
          <a:prstGeom prst="bentConnector3">
            <a:avLst>
              <a:gd name="adj1" fmla="val 749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F8199F6-1BC4-3991-0FC3-D98253BFD56A}"/>
              </a:ext>
            </a:extLst>
          </p:cNvPr>
          <p:cNvSpPr/>
          <p:nvPr/>
        </p:nvSpPr>
        <p:spPr>
          <a:xfrm>
            <a:off x="7358777" y="4802906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K=4</a:t>
            </a:r>
          </a:p>
          <a:p>
            <a:pPr algn="ctr"/>
            <a:r>
              <a:rPr lang="en-US" altLang="zh-TW" dirty="0"/>
              <a:t>V=4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13B3087-3272-209E-DA55-D5137AAEB4F1}"/>
              </a:ext>
            </a:extLst>
          </p:cNvPr>
          <p:cNvSpPr txBox="1"/>
          <p:nvPr/>
        </p:nvSpPr>
        <p:spPr>
          <a:xfrm>
            <a:off x="557183" y="521497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lRUCache.put</a:t>
            </a:r>
            <a:r>
              <a:rPr lang="en-US" altLang="zh-TW" dirty="0"/>
              <a:t>(4, 4); // LRU key was 1, evicts key 1,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5346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7F03CD9-9C97-11F3-2EA3-F28E592EF54F}"/>
              </a:ext>
            </a:extLst>
          </p:cNvPr>
          <p:cNvSpPr/>
          <p:nvPr/>
        </p:nvSpPr>
        <p:spPr>
          <a:xfrm>
            <a:off x="2875343" y="3781435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85992F93-EB8B-C8D1-1002-0C649A21D8DA}"/>
              </a:ext>
            </a:extLst>
          </p:cNvPr>
          <p:cNvCxnSpPr>
            <a:cxnSpLocks/>
            <a:stCxn id="6" idx="3"/>
            <a:endCxn id="11" idx="3"/>
          </p:cNvCxnSpPr>
          <p:nvPr/>
        </p:nvCxnSpPr>
        <p:spPr>
          <a:xfrm>
            <a:off x="5914162" y="2739027"/>
            <a:ext cx="2834698" cy="1288366"/>
          </a:xfrm>
          <a:prstGeom prst="bentConnector3">
            <a:avLst>
              <a:gd name="adj1" fmla="val 1080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8925E054-F8CB-DA56-02F1-7FC999174972}"/>
              </a:ext>
            </a:extLst>
          </p:cNvPr>
          <p:cNvSpPr/>
          <p:nvPr/>
        </p:nvSpPr>
        <p:spPr>
          <a:xfrm>
            <a:off x="4936222" y="2385667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612552-D884-635D-3026-748BDE53C21E}"/>
              </a:ext>
            </a:extLst>
          </p:cNvPr>
          <p:cNvSpPr/>
          <p:nvPr/>
        </p:nvSpPr>
        <p:spPr>
          <a:xfrm>
            <a:off x="4936222" y="3092388"/>
            <a:ext cx="977939" cy="659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47AEE71A-FD42-BBFD-1C44-02B339D17AAF}"/>
              </a:ext>
            </a:extLst>
          </p:cNvPr>
          <p:cNvCxnSpPr>
            <a:cxnSpLocks/>
            <a:stCxn id="7" idx="1"/>
            <a:endCxn id="4" idx="1"/>
          </p:cNvCxnSpPr>
          <p:nvPr/>
        </p:nvCxnSpPr>
        <p:spPr>
          <a:xfrm rot="10800000" flipV="1">
            <a:off x="2875344" y="3422266"/>
            <a:ext cx="2060879" cy="689047"/>
          </a:xfrm>
          <a:prstGeom prst="bentConnector3">
            <a:avLst>
              <a:gd name="adj1" fmla="val 1110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D988870-FBB1-2721-E981-80DCF56E6E62}"/>
              </a:ext>
            </a:extLst>
          </p:cNvPr>
          <p:cNvSpPr/>
          <p:nvPr/>
        </p:nvSpPr>
        <p:spPr>
          <a:xfrm>
            <a:off x="1134801" y="4692105"/>
            <a:ext cx="9699585" cy="151226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Hashtable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08FC2E-5FF3-9BFF-F00E-38608BDDB05A}"/>
              </a:ext>
            </a:extLst>
          </p:cNvPr>
          <p:cNvSpPr/>
          <p:nvPr/>
        </p:nvSpPr>
        <p:spPr>
          <a:xfrm>
            <a:off x="4936222" y="1690688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Cap=2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CA69F5-704C-0F8B-A176-5F100A41B9A1}"/>
              </a:ext>
            </a:extLst>
          </p:cNvPr>
          <p:cNvSpPr/>
          <p:nvPr/>
        </p:nvSpPr>
        <p:spPr>
          <a:xfrm>
            <a:off x="7788162" y="3697514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779CF5C-CA84-1A7F-1E5B-7077423A8959}"/>
              </a:ext>
            </a:extLst>
          </p:cNvPr>
          <p:cNvCxnSpPr/>
          <p:nvPr/>
        </p:nvCxnSpPr>
        <p:spPr>
          <a:xfrm>
            <a:off x="8742623" y="4180706"/>
            <a:ext cx="592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82928F9-25AB-6F6D-8FD0-8C092E1B0145}"/>
              </a:ext>
            </a:extLst>
          </p:cNvPr>
          <p:cNvCxnSpPr>
            <a:cxnSpLocks/>
          </p:cNvCxnSpPr>
          <p:nvPr/>
        </p:nvCxnSpPr>
        <p:spPr>
          <a:xfrm flipH="1">
            <a:off x="2467404" y="4272926"/>
            <a:ext cx="407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4C3E421-B119-0340-A314-EFF05D0D7B38}"/>
              </a:ext>
            </a:extLst>
          </p:cNvPr>
          <p:cNvSpPr txBox="1"/>
          <p:nvPr/>
        </p:nvSpPr>
        <p:spPr>
          <a:xfrm>
            <a:off x="9334866" y="4000038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AF5E71D-0183-5B77-CAD0-3F1376F3B3DC}"/>
              </a:ext>
            </a:extLst>
          </p:cNvPr>
          <p:cNvSpPr txBox="1"/>
          <p:nvPr/>
        </p:nvSpPr>
        <p:spPr>
          <a:xfrm>
            <a:off x="1718206" y="408202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B452CE-7717-1228-B894-B72F1E38E366}"/>
              </a:ext>
            </a:extLst>
          </p:cNvPr>
          <p:cNvSpPr/>
          <p:nvPr/>
        </p:nvSpPr>
        <p:spPr>
          <a:xfrm>
            <a:off x="4249909" y="4749547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K=1</a:t>
            </a:r>
          </a:p>
          <a:p>
            <a:pPr algn="ctr"/>
            <a:r>
              <a:rPr lang="en-US" altLang="zh-TW" dirty="0"/>
              <a:t>V=1</a:t>
            </a:r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842995BD-E6A2-58C0-9881-7D51E85E0056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3836041" y="4111314"/>
            <a:ext cx="413868" cy="11047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489668CA-1DF5-860A-C980-FCB92CB879B3}"/>
              </a:ext>
            </a:extLst>
          </p:cNvPr>
          <p:cNvCxnSpPr>
            <a:cxnSpLocks/>
            <a:stCxn id="11" idx="1"/>
            <a:endCxn id="24" idx="3"/>
          </p:cNvCxnSpPr>
          <p:nvPr/>
        </p:nvCxnSpPr>
        <p:spPr>
          <a:xfrm rot="10800000" flipV="1">
            <a:off x="7460866" y="4027393"/>
            <a:ext cx="327296" cy="1167656"/>
          </a:xfrm>
          <a:prstGeom prst="bentConnector3">
            <a:avLst>
              <a:gd name="adj1" fmla="val 641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BE8C36AD-3288-1F21-A371-217A97983A6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056481" y="5201891"/>
            <a:ext cx="324436" cy="235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D237DE0F-A7A8-8568-35B0-2F1A0EFC86A2}"/>
              </a:ext>
            </a:extLst>
          </p:cNvPr>
          <p:cNvCxnSpPr>
            <a:cxnSpLocks/>
          </p:cNvCxnSpPr>
          <p:nvPr/>
        </p:nvCxnSpPr>
        <p:spPr>
          <a:xfrm rot="10800000">
            <a:off x="3849209" y="3973073"/>
            <a:ext cx="413868" cy="1104756"/>
          </a:xfrm>
          <a:prstGeom prst="bentConnector3">
            <a:avLst>
              <a:gd name="adj1" fmla="val 41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F3B1746-DF5C-8E0D-839D-6420F3EE359B}"/>
              </a:ext>
            </a:extLst>
          </p:cNvPr>
          <p:cNvSpPr/>
          <p:nvPr/>
        </p:nvSpPr>
        <p:spPr>
          <a:xfrm>
            <a:off x="5380917" y="4735368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K=3</a:t>
            </a:r>
          </a:p>
          <a:p>
            <a:pPr algn="ctr"/>
            <a:r>
              <a:rPr lang="en-US" altLang="zh-TW" dirty="0"/>
              <a:t>V=3</a:t>
            </a:r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0488D71F-D8B6-3F28-FAF0-FDD80BF4AD3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45713" y="4948423"/>
            <a:ext cx="338160" cy="49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547BF84-525D-5502-12EC-E22665ADD1A4}"/>
              </a:ext>
            </a:extLst>
          </p:cNvPr>
          <p:cNvCxnSpPr>
            <a:cxnSpLocks/>
          </p:cNvCxnSpPr>
          <p:nvPr/>
        </p:nvCxnSpPr>
        <p:spPr>
          <a:xfrm flipV="1">
            <a:off x="7474766" y="4215180"/>
            <a:ext cx="327296" cy="11676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F8199F6-1BC4-3991-0FC3-D98253BFD56A}"/>
              </a:ext>
            </a:extLst>
          </p:cNvPr>
          <p:cNvSpPr/>
          <p:nvPr/>
        </p:nvSpPr>
        <p:spPr>
          <a:xfrm>
            <a:off x="6538171" y="4728526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K=4</a:t>
            </a:r>
          </a:p>
          <a:p>
            <a:pPr algn="ctr"/>
            <a:r>
              <a:rPr lang="en-US" altLang="zh-TW" dirty="0"/>
              <a:t>V=4</a:t>
            </a:r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85607A3B-5F45-C34C-61B7-DDF9E1194BF9}"/>
              </a:ext>
            </a:extLst>
          </p:cNvPr>
          <p:cNvCxnSpPr>
            <a:cxnSpLocks/>
          </p:cNvCxnSpPr>
          <p:nvPr/>
        </p:nvCxnSpPr>
        <p:spPr>
          <a:xfrm flipV="1">
            <a:off x="6277977" y="5245867"/>
            <a:ext cx="324436" cy="235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624CB51A-6816-ADAD-02A2-991195DEFD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81876" y="4990891"/>
            <a:ext cx="338160" cy="49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F56F96D-23B6-90C2-FD1D-830BEBE854BE}"/>
              </a:ext>
            </a:extLst>
          </p:cNvPr>
          <p:cNvSpPr txBox="1"/>
          <p:nvPr/>
        </p:nvSpPr>
        <p:spPr>
          <a:xfrm>
            <a:off x="1762820" y="2787348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 err="1">
                <a:effectLst/>
                <a:latin typeface="Consolas" panose="020B0609020204030204" pitchFamily="49" charset="0"/>
              </a:rPr>
              <a:t>rmNode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LRUNode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27A002B-1A5A-6164-1B41-85AF62D47985}"/>
              </a:ext>
            </a:extLst>
          </p:cNvPr>
          <p:cNvSpPr txBox="1"/>
          <p:nvPr/>
        </p:nvSpPr>
        <p:spPr>
          <a:xfrm>
            <a:off x="356885" y="1429735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Node*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LRUNode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 = obj-&gt;LEFT-&gt;next;</a:t>
            </a:r>
          </a:p>
        </p:txBody>
      </p: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FFF3FB46-D475-9BB9-6F2A-370FCC7A340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57533" y="1733845"/>
            <a:ext cx="3058859" cy="2993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6FDAE091-F74E-3FD3-627C-C68D8CD62000}"/>
              </a:ext>
            </a:extLst>
          </p:cNvPr>
          <p:cNvSpPr txBox="1"/>
          <p:nvPr/>
        </p:nvSpPr>
        <p:spPr>
          <a:xfrm>
            <a:off x="346125" y="61744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lRUCache.put</a:t>
            </a:r>
            <a:r>
              <a:rPr lang="en-US" altLang="zh-TW" dirty="0"/>
              <a:t>(4, 4); // LRU key was 1, evicts key 1,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8980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7F03CD9-9C97-11F3-2EA3-F28E592EF54F}"/>
              </a:ext>
            </a:extLst>
          </p:cNvPr>
          <p:cNvSpPr/>
          <p:nvPr/>
        </p:nvSpPr>
        <p:spPr>
          <a:xfrm>
            <a:off x="2875343" y="3781435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85992F93-EB8B-C8D1-1002-0C649A21D8DA}"/>
              </a:ext>
            </a:extLst>
          </p:cNvPr>
          <p:cNvCxnSpPr>
            <a:cxnSpLocks/>
            <a:stCxn id="6" idx="3"/>
            <a:endCxn id="11" idx="3"/>
          </p:cNvCxnSpPr>
          <p:nvPr/>
        </p:nvCxnSpPr>
        <p:spPr>
          <a:xfrm>
            <a:off x="5914162" y="2739027"/>
            <a:ext cx="2834698" cy="1288366"/>
          </a:xfrm>
          <a:prstGeom prst="bentConnector3">
            <a:avLst>
              <a:gd name="adj1" fmla="val 1080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8925E054-F8CB-DA56-02F1-7FC999174972}"/>
              </a:ext>
            </a:extLst>
          </p:cNvPr>
          <p:cNvSpPr/>
          <p:nvPr/>
        </p:nvSpPr>
        <p:spPr>
          <a:xfrm>
            <a:off x="4936222" y="2385667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612552-D884-635D-3026-748BDE53C21E}"/>
              </a:ext>
            </a:extLst>
          </p:cNvPr>
          <p:cNvSpPr/>
          <p:nvPr/>
        </p:nvSpPr>
        <p:spPr>
          <a:xfrm>
            <a:off x="4936222" y="3092388"/>
            <a:ext cx="977939" cy="659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47AEE71A-FD42-BBFD-1C44-02B339D17AAF}"/>
              </a:ext>
            </a:extLst>
          </p:cNvPr>
          <p:cNvCxnSpPr>
            <a:cxnSpLocks/>
            <a:stCxn id="7" idx="1"/>
            <a:endCxn id="4" idx="1"/>
          </p:cNvCxnSpPr>
          <p:nvPr/>
        </p:nvCxnSpPr>
        <p:spPr>
          <a:xfrm rot="10800000" flipV="1">
            <a:off x="2875344" y="3422266"/>
            <a:ext cx="2060879" cy="689047"/>
          </a:xfrm>
          <a:prstGeom prst="bentConnector3">
            <a:avLst>
              <a:gd name="adj1" fmla="val 1110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D988870-FBB1-2721-E981-80DCF56E6E62}"/>
              </a:ext>
            </a:extLst>
          </p:cNvPr>
          <p:cNvSpPr/>
          <p:nvPr/>
        </p:nvSpPr>
        <p:spPr>
          <a:xfrm>
            <a:off x="1134801" y="4692105"/>
            <a:ext cx="9699585" cy="151226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Hashtable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08FC2E-5FF3-9BFF-F00E-38608BDDB05A}"/>
              </a:ext>
            </a:extLst>
          </p:cNvPr>
          <p:cNvSpPr/>
          <p:nvPr/>
        </p:nvSpPr>
        <p:spPr>
          <a:xfrm>
            <a:off x="4936222" y="1690688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Cap=2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CA69F5-704C-0F8B-A176-5F100A41B9A1}"/>
              </a:ext>
            </a:extLst>
          </p:cNvPr>
          <p:cNvSpPr/>
          <p:nvPr/>
        </p:nvSpPr>
        <p:spPr>
          <a:xfrm>
            <a:off x="7788162" y="3697514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779CF5C-CA84-1A7F-1E5B-7077423A8959}"/>
              </a:ext>
            </a:extLst>
          </p:cNvPr>
          <p:cNvCxnSpPr/>
          <p:nvPr/>
        </p:nvCxnSpPr>
        <p:spPr>
          <a:xfrm>
            <a:off x="8742623" y="4180706"/>
            <a:ext cx="592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82928F9-25AB-6F6D-8FD0-8C092E1B0145}"/>
              </a:ext>
            </a:extLst>
          </p:cNvPr>
          <p:cNvCxnSpPr>
            <a:cxnSpLocks/>
          </p:cNvCxnSpPr>
          <p:nvPr/>
        </p:nvCxnSpPr>
        <p:spPr>
          <a:xfrm flipH="1">
            <a:off x="2467404" y="4272926"/>
            <a:ext cx="407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4C3E421-B119-0340-A314-EFF05D0D7B38}"/>
              </a:ext>
            </a:extLst>
          </p:cNvPr>
          <p:cNvSpPr txBox="1"/>
          <p:nvPr/>
        </p:nvSpPr>
        <p:spPr>
          <a:xfrm>
            <a:off x="9334866" y="4000038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AF5E71D-0183-5B77-CAD0-3F1376F3B3DC}"/>
              </a:ext>
            </a:extLst>
          </p:cNvPr>
          <p:cNvSpPr txBox="1"/>
          <p:nvPr/>
        </p:nvSpPr>
        <p:spPr>
          <a:xfrm>
            <a:off x="1718206" y="408202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842995BD-E6A2-58C0-9881-7D51E85E005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836041" y="4111314"/>
            <a:ext cx="1580531" cy="1311505"/>
          </a:xfrm>
          <a:prstGeom prst="bentConnector3">
            <a:avLst>
              <a:gd name="adj1" fmla="val 397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489668CA-1DF5-860A-C980-FCB92CB879B3}"/>
              </a:ext>
            </a:extLst>
          </p:cNvPr>
          <p:cNvCxnSpPr>
            <a:cxnSpLocks/>
            <a:stCxn id="11" idx="1"/>
            <a:endCxn id="24" idx="3"/>
          </p:cNvCxnSpPr>
          <p:nvPr/>
        </p:nvCxnSpPr>
        <p:spPr>
          <a:xfrm rot="10800000" flipV="1">
            <a:off x="7460866" y="4027393"/>
            <a:ext cx="327296" cy="1167656"/>
          </a:xfrm>
          <a:prstGeom prst="bentConnector3">
            <a:avLst>
              <a:gd name="adj1" fmla="val 641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D237DE0F-A7A8-8568-35B0-2F1A0EFC86A2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3849209" y="3973073"/>
            <a:ext cx="1531708" cy="1228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F3B1746-DF5C-8E0D-839D-6420F3EE359B}"/>
              </a:ext>
            </a:extLst>
          </p:cNvPr>
          <p:cNvSpPr/>
          <p:nvPr/>
        </p:nvSpPr>
        <p:spPr>
          <a:xfrm>
            <a:off x="5380917" y="4735368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K=3</a:t>
            </a:r>
          </a:p>
          <a:p>
            <a:pPr algn="ctr"/>
            <a:r>
              <a:rPr lang="en-US" altLang="zh-TW" dirty="0"/>
              <a:t>V=3</a:t>
            </a:r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547BF84-525D-5502-12EC-E22665ADD1A4}"/>
              </a:ext>
            </a:extLst>
          </p:cNvPr>
          <p:cNvCxnSpPr>
            <a:cxnSpLocks/>
          </p:cNvCxnSpPr>
          <p:nvPr/>
        </p:nvCxnSpPr>
        <p:spPr>
          <a:xfrm flipV="1">
            <a:off x="7474766" y="4215180"/>
            <a:ext cx="327296" cy="11676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F8199F6-1BC4-3991-0FC3-D98253BFD56A}"/>
              </a:ext>
            </a:extLst>
          </p:cNvPr>
          <p:cNvSpPr/>
          <p:nvPr/>
        </p:nvSpPr>
        <p:spPr>
          <a:xfrm>
            <a:off x="6538171" y="4728526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K=4</a:t>
            </a:r>
          </a:p>
          <a:p>
            <a:pPr algn="ctr"/>
            <a:r>
              <a:rPr lang="en-US" altLang="zh-TW" dirty="0"/>
              <a:t>V=4</a:t>
            </a:r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85607A3B-5F45-C34C-61B7-DDF9E1194BF9}"/>
              </a:ext>
            </a:extLst>
          </p:cNvPr>
          <p:cNvCxnSpPr>
            <a:cxnSpLocks/>
          </p:cNvCxnSpPr>
          <p:nvPr/>
        </p:nvCxnSpPr>
        <p:spPr>
          <a:xfrm flipV="1">
            <a:off x="6277977" y="5245867"/>
            <a:ext cx="324436" cy="235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624CB51A-6816-ADAD-02A2-991195DEFD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81876" y="4990891"/>
            <a:ext cx="338160" cy="49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F56F96D-23B6-90C2-FD1D-830BEBE854BE}"/>
              </a:ext>
            </a:extLst>
          </p:cNvPr>
          <p:cNvSpPr txBox="1"/>
          <p:nvPr/>
        </p:nvSpPr>
        <p:spPr>
          <a:xfrm>
            <a:off x="595559" y="1534067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 err="1">
                <a:effectLst/>
                <a:latin typeface="Consolas" panose="020B0609020204030204" pitchFamily="49" charset="0"/>
              </a:rPr>
              <a:t>rmNode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LRUNode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27A002B-1A5A-6164-1B41-85AF62D47985}"/>
              </a:ext>
            </a:extLst>
          </p:cNvPr>
          <p:cNvSpPr txBox="1"/>
          <p:nvPr/>
        </p:nvSpPr>
        <p:spPr>
          <a:xfrm>
            <a:off x="444101" y="1079588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Node*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LRUNode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 = obj-&gt;LEFT-&gt;next;</a:t>
            </a:r>
          </a:p>
        </p:txBody>
      </p:sp>
    </p:spTree>
    <p:extLst>
      <p:ext uri="{BB962C8B-B14F-4D97-AF65-F5344CB8AC3E}">
        <p14:creationId xmlns:p14="http://schemas.microsoft.com/office/powerpoint/2010/main" val="3732248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7F03CD9-9C97-11F3-2EA3-F28E592EF54F}"/>
              </a:ext>
            </a:extLst>
          </p:cNvPr>
          <p:cNvSpPr/>
          <p:nvPr/>
        </p:nvSpPr>
        <p:spPr>
          <a:xfrm>
            <a:off x="2875343" y="3781435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85992F93-EB8B-C8D1-1002-0C649A21D8DA}"/>
              </a:ext>
            </a:extLst>
          </p:cNvPr>
          <p:cNvCxnSpPr>
            <a:cxnSpLocks/>
            <a:stCxn id="6" idx="3"/>
            <a:endCxn id="11" idx="3"/>
          </p:cNvCxnSpPr>
          <p:nvPr/>
        </p:nvCxnSpPr>
        <p:spPr>
          <a:xfrm>
            <a:off x="5914162" y="2739027"/>
            <a:ext cx="2834698" cy="1288366"/>
          </a:xfrm>
          <a:prstGeom prst="bentConnector3">
            <a:avLst>
              <a:gd name="adj1" fmla="val 1080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8925E054-F8CB-DA56-02F1-7FC999174972}"/>
              </a:ext>
            </a:extLst>
          </p:cNvPr>
          <p:cNvSpPr/>
          <p:nvPr/>
        </p:nvSpPr>
        <p:spPr>
          <a:xfrm>
            <a:off x="4936222" y="2385667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612552-D884-635D-3026-748BDE53C21E}"/>
              </a:ext>
            </a:extLst>
          </p:cNvPr>
          <p:cNvSpPr/>
          <p:nvPr/>
        </p:nvSpPr>
        <p:spPr>
          <a:xfrm>
            <a:off x="4936222" y="3092388"/>
            <a:ext cx="977939" cy="659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47AEE71A-FD42-BBFD-1C44-02B339D17AAF}"/>
              </a:ext>
            </a:extLst>
          </p:cNvPr>
          <p:cNvCxnSpPr>
            <a:cxnSpLocks/>
            <a:stCxn id="7" idx="1"/>
            <a:endCxn id="4" idx="1"/>
          </p:cNvCxnSpPr>
          <p:nvPr/>
        </p:nvCxnSpPr>
        <p:spPr>
          <a:xfrm rot="10800000" flipV="1">
            <a:off x="2875344" y="3422266"/>
            <a:ext cx="2060879" cy="689047"/>
          </a:xfrm>
          <a:prstGeom prst="bentConnector3">
            <a:avLst>
              <a:gd name="adj1" fmla="val 1110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D988870-FBB1-2721-E981-80DCF56E6E62}"/>
              </a:ext>
            </a:extLst>
          </p:cNvPr>
          <p:cNvSpPr/>
          <p:nvPr/>
        </p:nvSpPr>
        <p:spPr>
          <a:xfrm>
            <a:off x="1134801" y="4692105"/>
            <a:ext cx="9699585" cy="151226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Hashtable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08FC2E-5FF3-9BFF-F00E-38608BDDB05A}"/>
              </a:ext>
            </a:extLst>
          </p:cNvPr>
          <p:cNvSpPr/>
          <p:nvPr/>
        </p:nvSpPr>
        <p:spPr>
          <a:xfrm>
            <a:off x="4936222" y="1690688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Cap=2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CA69F5-704C-0F8B-A176-5F100A41B9A1}"/>
              </a:ext>
            </a:extLst>
          </p:cNvPr>
          <p:cNvSpPr/>
          <p:nvPr/>
        </p:nvSpPr>
        <p:spPr>
          <a:xfrm>
            <a:off x="7788162" y="3697514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779CF5C-CA84-1A7F-1E5B-7077423A8959}"/>
              </a:ext>
            </a:extLst>
          </p:cNvPr>
          <p:cNvCxnSpPr/>
          <p:nvPr/>
        </p:nvCxnSpPr>
        <p:spPr>
          <a:xfrm>
            <a:off x="8742623" y="4180706"/>
            <a:ext cx="592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82928F9-25AB-6F6D-8FD0-8C092E1B0145}"/>
              </a:ext>
            </a:extLst>
          </p:cNvPr>
          <p:cNvCxnSpPr>
            <a:cxnSpLocks/>
          </p:cNvCxnSpPr>
          <p:nvPr/>
        </p:nvCxnSpPr>
        <p:spPr>
          <a:xfrm flipH="1">
            <a:off x="2467404" y="4272926"/>
            <a:ext cx="407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4C3E421-B119-0340-A314-EFF05D0D7B38}"/>
              </a:ext>
            </a:extLst>
          </p:cNvPr>
          <p:cNvSpPr txBox="1"/>
          <p:nvPr/>
        </p:nvSpPr>
        <p:spPr>
          <a:xfrm>
            <a:off x="9334866" y="4000038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AF5E71D-0183-5B77-CAD0-3F1376F3B3DC}"/>
              </a:ext>
            </a:extLst>
          </p:cNvPr>
          <p:cNvSpPr txBox="1"/>
          <p:nvPr/>
        </p:nvSpPr>
        <p:spPr>
          <a:xfrm>
            <a:off x="1718206" y="408202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842995BD-E6A2-58C0-9881-7D51E85E005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836041" y="4111314"/>
            <a:ext cx="1580531" cy="1311505"/>
          </a:xfrm>
          <a:prstGeom prst="bentConnector3">
            <a:avLst>
              <a:gd name="adj1" fmla="val 397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489668CA-1DF5-860A-C980-FCB92CB879B3}"/>
              </a:ext>
            </a:extLst>
          </p:cNvPr>
          <p:cNvCxnSpPr>
            <a:cxnSpLocks/>
            <a:stCxn id="11" idx="1"/>
            <a:endCxn id="24" idx="3"/>
          </p:cNvCxnSpPr>
          <p:nvPr/>
        </p:nvCxnSpPr>
        <p:spPr>
          <a:xfrm rot="10800000" flipV="1">
            <a:off x="7460866" y="4027393"/>
            <a:ext cx="327296" cy="1167656"/>
          </a:xfrm>
          <a:prstGeom prst="bentConnector3">
            <a:avLst>
              <a:gd name="adj1" fmla="val 641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D237DE0F-A7A8-8568-35B0-2F1A0EFC86A2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3849209" y="3973073"/>
            <a:ext cx="1531708" cy="1228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F3B1746-DF5C-8E0D-839D-6420F3EE359B}"/>
              </a:ext>
            </a:extLst>
          </p:cNvPr>
          <p:cNvSpPr/>
          <p:nvPr/>
        </p:nvSpPr>
        <p:spPr>
          <a:xfrm>
            <a:off x="5380917" y="4735368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K=3</a:t>
            </a:r>
          </a:p>
          <a:p>
            <a:pPr algn="ctr"/>
            <a:r>
              <a:rPr lang="en-US" altLang="zh-TW" dirty="0"/>
              <a:t>V=3</a:t>
            </a:r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547BF84-525D-5502-12EC-E22665ADD1A4}"/>
              </a:ext>
            </a:extLst>
          </p:cNvPr>
          <p:cNvCxnSpPr>
            <a:cxnSpLocks/>
          </p:cNvCxnSpPr>
          <p:nvPr/>
        </p:nvCxnSpPr>
        <p:spPr>
          <a:xfrm flipV="1">
            <a:off x="7474766" y="4215180"/>
            <a:ext cx="327296" cy="11676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F8199F6-1BC4-3991-0FC3-D98253BFD56A}"/>
              </a:ext>
            </a:extLst>
          </p:cNvPr>
          <p:cNvSpPr/>
          <p:nvPr/>
        </p:nvSpPr>
        <p:spPr>
          <a:xfrm>
            <a:off x="6538171" y="4728526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K=4</a:t>
            </a:r>
          </a:p>
          <a:p>
            <a:pPr algn="ctr"/>
            <a:r>
              <a:rPr lang="en-US" altLang="zh-TW" dirty="0"/>
              <a:t>V=4</a:t>
            </a:r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85607A3B-5F45-C34C-61B7-DDF9E1194BF9}"/>
              </a:ext>
            </a:extLst>
          </p:cNvPr>
          <p:cNvCxnSpPr>
            <a:cxnSpLocks/>
          </p:cNvCxnSpPr>
          <p:nvPr/>
        </p:nvCxnSpPr>
        <p:spPr>
          <a:xfrm flipV="1">
            <a:off x="6277977" y="5245867"/>
            <a:ext cx="324436" cy="235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624CB51A-6816-ADAD-02A2-991195DEFD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81876" y="4990891"/>
            <a:ext cx="338160" cy="49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566209A-7668-A74D-F970-8923C0E108F9}"/>
              </a:ext>
            </a:extLst>
          </p:cNvPr>
          <p:cNvSpPr txBox="1"/>
          <p:nvPr/>
        </p:nvSpPr>
        <p:spPr>
          <a:xfrm>
            <a:off x="353299" y="345078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lRUCache.get</a:t>
            </a:r>
            <a:r>
              <a:rPr lang="en-US" altLang="zh-TW" dirty="0"/>
              <a:t>(1);    // return -1 (not found)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811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7F03CD9-9C97-11F3-2EA3-F28E592EF54F}"/>
              </a:ext>
            </a:extLst>
          </p:cNvPr>
          <p:cNvSpPr/>
          <p:nvPr/>
        </p:nvSpPr>
        <p:spPr>
          <a:xfrm>
            <a:off x="2875343" y="3781435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85992F93-EB8B-C8D1-1002-0C649A21D8DA}"/>
              </a:ext>
            </a:extLst>
          </p:cNvPr>
          <p:cNvCxnSpPr>
            <a:cxnSpLocks/>
            <a:stCxn id="6" idx="3"/>
            <a:endCxn id="11" idx="3"/>
          </p:cNvCxnSpPr>
          <p:nvPr/>
        </p:nvCxnSpPr>
        <p:spPr>
          <a:xfrm>
            <a:off x="5914162" y="2739027"/>
            <a:ext cx="2161552" cy="1382451"/>
          </a:xfrm>
          <a:prstGeom prst="bentConnector3">
            <a:avLst>
              <a:gd name="adj1" fmla="val 1105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8925E054-F8CB-DA56-02F1-7FC999174972}"/>
              </a:ext>
            </a:extLst>
          </p:cNvPr>
          <p:cNvSpPr/>
          <p:nvPr/>
        </p:nvSpPr>
        <p:spPr>
          <a:xfrm>
            <a:off x="4936222" y="2385667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612552-D884-635D-3026-748BDE53C21E}"/>
              </a:ext>
            </a:extLst>
          </p:cNvPr>
          <p:cNvSpPr/>
          <p:nvPr/>
        </p:nvSpPr>
        <p:spPr>
          <a:xfrm>
            <a:off x="4936222" y="3092388"/>
            <a:ext cx="977939" cy="659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47AEE71A-FD42-BBFD-1C44-02B339D17AAF}"/>
              </a:ext>
            </a:extLst>
          </p:cNvPr>
          <p:cNvCxnSpPr>
            <a:cxnSpLocks/>
            <a:stCxn id="7" idx="1"/>
            <a:endCxn id="4" idx="1"/>
          </p:cNvCxnSpPr>
          <p:nvPr/>
        </p:nvCxnSpPr>
        <p:spPr>
          <a:xfrm rot="10800000" flipV="1">
            <a:off x="2875344" y="3422266"/>
            <a:ext cx="2060879" cy="689047"/>
          </a:xfrm>
          <a:prstGeom prst="bentConnector3">
            <a:avLst>
              <a:gd name="adj1" fmla="val 1110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D988870-FBB1-2721-E981-80DCF56E6E62}"/>
              </a:ext>
            </a:extLst>
          </p:cNvPr>
          <p:cNvSpPr/>
          <p:nvPr/>
        </p:nvSpPr>
        <p:spPr>
          <a:xfrm>
            <a:off x="1134801" y="4692105"/>
            <a:ext cx="9699585" cy="151226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Hashtable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08FC2E-5FF3-9BFF-F00E-38608BDDB05A}"/>
              </a:ext>
            </a:extLst>
          </p:cNvPr>
          <p:cNvSpPr/>
          <p:nvPr/>
        </p:nvSpPr>
        <p:spPr>
          <a:xfrm>
            <a:off x="4936222" y="1690688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Cap=2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CA69F5-704C-0F8B-A176-5F100A41B9A1}"/>
              </a:ext>
            </a:extLst>
          </p:cNvPr>
          <p:cNvSpPr/>
          <p:nvPr/>
        </p:nvSpPr>
        <p:spPr>
          <a:xfrm>
            <a:off x="7115016" y="3791599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779CF5C-CA84-1A7F-1E5B-7077423A8959}"/>
              </a:ext>
            </a:extLst>
          </p:cNvPr>
          <p:cNvCxnSpPr/>
          <p:nvPr/>
        </p:nvCxnSpPr>
        <p:spPr>
          <a:xfrm>
            <a:off x="8075714" y="4243911"/>
            <a:ext cx="592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82928F9-25AB-6F6D-8FD0-8C092E1B0145}"/>
              </a:ext>
            </a:extLst>
          </p:cNvPr>
          <p:cNvCxnSpPr>
            <a:cxnSpLocks/>
          </p:cNvCxnSpPr>
          <p:nvPr/>
        </p:nvCxnSpPr>
        <p:spPr>
          <a:xfrm flipH="1">
            <a:off x="2467404" y="4272926"/>
            <a:ext cx="407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4C3E421-B119-0340-A314-EFF05D0D7B38}"/>
              </a:ext>
            </a:extLst>
          </p:cNvPr>
          <p:cNvSpPr txBox="1"/>
          <p:nvPr/>
        </p:nvSpPr>
        <p:spPr>
          <a:xfrm>
            <a:off x="8715259" y="404560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AF5E71D-0183-5B77-CAD0-3F1376F3B3DC}"/>
              </a:ext>
            </a:extLst>
          </p:cNvPr>
          <p:cNvSpPr txBox="1"/>
          <p:nvPr/>
        </p:nvSpPr>
        <p:spPr>
          <a:xfrm>
            <a:off x="1718206" y="408202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B452CE-7717-1228-B894-B72F1E38E366}"/>
              </a:ext>
            </a:extLst>
          </p:cNvPr>
          <p:cNvSpPr/>
          <p:nvPr/>
        </p:nvSpPr>
        <p:spPr>
          <a:xfrm>
            <a:off x="4502496" y="4777985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K=3</a:t>
            </a:r>
          </a:p>
          <a:p>
            <a:pPr algn="ctr"/>
            <a:r>
              <a:rPr lang="en-US" altLang="zh-TW" dirty="0"/>
              <a:t>V=3</a:t>
            </a:r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842995BD-E6A2-58C0-9881-7D51E85E0056}"/>
              </a:ext>
            </a:extLst>
          </p:cNvPr>
          <p:cNvCxnSpPr>
            <a:cxnSpLocks/>
          </p:cNvCxnSpPr>
          <p:nvPr/>
        </p:nvCxnSpPr>
        <p:spPr>
          <a:xfrm>
            <a:off x="3922921" y="4101300"/>
            <a:ext cx="666455" cy="1133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489668CA-1DF5-860A-C980-FCB92CB879B3}"/>
              </a:ext>
            </a:extLst>
          </p:cNvPr>
          <p:cNvCxnSpPr>
            <a:cxnSpLocks/>
            <a:stCxn id="11" idx="1"/>
            <a:endCxn id="21" idx="3"/>
          </p:cNvCxnSpPr>
          <p:nvPr/>
        </p:nvCxnSpPr>
        <p:spPr>
          <a:xfrm rot="10800000" flipV="1">
            <a:off x="6651254" y="4121478"/>
            <a:ext cx="463763" cy="11230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BE8C36AD-3288-1F21-A371-217A97983A60}"/>
              </a:ext>
            </a:extLst>
          </p:cNvPr>
          <p:cNvCxnSpPr>
            <a:cxnSpLocks/>
          </p:cNvCxnSpPr>
          <p:nvPr/>
        </p:nvCxnSpPr>
        <p:spPr>
          <a:xfrm flipV="1">
            <a:off x="5264794" y="5448237"/>
            <a:ext cx="463764" cy="884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D237DE0F-A7A8-8568-35B0-2F1A0EFC86A2}"/>
              </a:ext>
            </a:extLst>
          </p:cNvPr>
          <p:cNvCxnSpPr>
            <a:cxnSpLocks/>
          </p:cNvCxnSpPr>
          <p:nvPr/>
        </p:nvCxnSpPr>
        <p:spPr>
          <a:xfrm rot="10800000">
            <a:off x="3836041" y="4293773"/>
            <a:ext cx="666455" cy="1133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F3B1746-DF5C-8E0D-839D-6420F3EE359B}"/>
              </a:ext>
            </a:extLst>
          </p:cNvPr>
          <p:cNvSpPr/>
          <p:nvPr/>
        </p:nvSpPr>
        <p:spPr>
          <a:xfrm>
            <a:off x="5728558" y="4777985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K=4</a:t>
            </a:r>
          </a:p>
          <a:p>
            <a:pPr algn="ctr"/>
            <a:r>
              <a:rPr lang="en-US" altLang="zh-TW" dirty="0"/>
              <a:t>V=4</a:t>
            </a:r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0488D71F-D8B6-3F28-FAF0-FDD80BF4AD3B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V="1">
            <a:off x="5390398" y="5244507"/>
            <a:ext cx="338160" cy="49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547BF84-525D-5502-12EC-E22665ADD1A4}"/>
              </a:ext>
            </a:extLst>
          </p:cNvPr>
          <p:cNvCxnSpPr>
            <a:cxnSpLocks/>
          </p:cNvCxnSpPr>
          <p:nvPr/>
        </p:nvCxnSpPr>
        <p:spPr>
          <a:xfrm flipV="1">
            <a:off x="6651253" y="4309019"/>
            <a:ext cx="463763" cy="1123030"/>
          </a:xfrm>
          <a:prstGeom prst="bentConnector3">
            <a:avLst>
              <a:gd name="adj1" fmla="val 749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F8199F6-1BC4-3991-0FC3-D98253BFD56A}"/>
              </a:ext>
            </a:extLst>
          </p:cNvPr>
          <p:cNvSpPr/>
          <p:nvPr/>
        </p:nvSpPr>
        <p:spPr>
          <a:xfrm>
            <a:off x="7358777" y="4802906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K=3</a:t>
            </a:r>
          </a:p>
          <a:p>
            <a:pPr algn="ctr"/>
            <a:r>
              <a:rPr lang="en-US" altLang="zh-TW" dirty="0"/>
              <a:t>V=3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FD2A702-7466-A095-EDDA-4DEEA9DF2D2F}"/>
              </a:ext>
            </a:extLst>
          </p:cNvPr>
          <p:cNvSpPr txBox="1"/>
          <p:nvPr/>
        </p:nvSpPr>
        <p:spPr>
          <a:xfrm>
            <a:off x="874093" y="44546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lRUCache.get</a:t>
            </a:r>
            <a:r>
              <a:rPr lang="en-US" altLang="zh-TW" dirty="0"/>
              <a:t>(3);    // return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6464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7F03CD9-9C97-11F3-2EA3-F28E592EF54F}"/>
              </a:ext>
            </a:extLst>
          </p:cNvPr>
          <p:cNvSpPr/>
          <p:nvPr/>
        </p:nvSpPr>
        <p:spPr>
          <a:xfrm>
            <a:off x="2875343" y="3781435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85992F93-EB8B-C8D1-1002-0C649A21D8DA}"/>
              </a:ext>
            </a:extLst>
          </p:cNvPr>
          <p:cNvCxnSpPr>
            <a:cxnSpLocks/>
            <a:stCxn id="6" idx="3"/>
            <a:endCxn id="11" idx="3"/>
          </p:cNvCxnSpPr>
          <p:nvPr/>
        </p:nvCxnSpPr>
        <p:spPr>
          <a:xfrm>
            <a:off x="5914162" y="2739027"/>
            <a:ext cx="2834698" cy="1288366"/>
          </a:xfrm>
          <a:prstGeom prst="bentConnector3">
            <a:avLst>
              <a:gd name="adj1" fmla="val 1080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8925E054-F8CB-DA56-02F1-7FC999174972}"/>
              </a:ext>
            </a:extLst>
          </p:cNvPr>
          <p:cNvSpPr/>
          <p:nvPr/>
        </p:nvSpPr>
        <p:spPr>
          <a:xfrm>
            <a:off x="4936222" y="2385667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612552-D884-635D-3026-748BDE53C21E}"/>
              </a:ext>
            </a:extLst>
          </p:cNvPr>
          <p:cNvSpPr/>
          <p:nvPr/>
        </p:nvSpPr>
        <p:spPr>
          <a:xfrm>
            <a:off x="4936222" y="3092388"/>
            <a:ext cx="977939" cy="659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47AEE71A-FD42-BBFD-1C44-02B339D17AAF}"/>
              </a:ext>
            </a:extLst>
          </p:cNvPr>
          <p:cNvCxnSpPr>
            <a:cxnSpLocks/>
            <a:stCxn id="7" idx="1"/>
            <a:endCxn id="4" idx="1"/>
          </p:cNvCxnSpPr>
          <p:nvPr/>
        </p:nvCxnSpPr>
        <p:spPr>
          <a:xfrm rot="10800000" flipV="1">
            <a:off x="2875344" y="3422266"/>
            <a:ext cx="2060879" cy="689047"/>
          </a:xfrm>
          <a:prstGeom prst="bentConnector3">
            <a:avLst>
              <a:gd name="adj1" fmla="val 1110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D988870-FBB1-2721-E981-80DCF56E6E62}"/>
              </a:ext>
            </a:extLst>
          </p:cNvPr>
          <p:cNvSpPr/>
          <p:nvPr/>
        </p:nvSpPr>
        <p:spPr>
          <a:xfrm>
            <a:off x="1134801" y="4692105"/>
            <a:ext cx="9699585" cy="151226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Hashtable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08FC2E-5FF3-9BFF-F00E-38608BDDB05A}"/>
              </a:ext>
            </a:extLst>
          </p:cNvPr>
          <p:cNvSpPr/>
          <p:nvPr/>
        </p:nvSpPr>
        <p:spPr>
          <a:xfrm>
            <a:off x="4936222" y="1690688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Cap=2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CA69F5-704C-0F8B-A176-5F100A41B9A1}"/>
              </a:ext>
            </a:extLst>
          </p:cNvPr>
          <p:cNvSpPr/>
          <p:nvPr/>
        </p:nvSpPr>
        <p:spPr>
          <a:xfrm>
            <a:off x="7788162" y="3697514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779CF5C-CA84-1A7F-1E5B-7077423A8959}"/>
              </a:ext>
            </a:extLst>
          </p:cNvPr>
          <p:cNvCxnSpPr/>
          <p:nvPr/>
        </p:nvCxnSpPr>
        <p:spPr>
          <a:xfrm>
            <a:off x="8742623" y="4180706"/>
            <a:ext cx="592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82928F9-25AB-6F6D-8FD0-8C092E1B0145}"/>
              </a:ext>
            </a:extLst>
          </p:cNvPr>
          <p:cNvCxnSpPr>
            <a:cxnSpLocks/>
          </p:cNvCxnSpPr>
          <p:nvPr/>
        </p:nvCxnSpPr>
        <p:spPr>
          <a:xfrm flipH="1">
            <a:off x="2467404" y="4272926"/>
            <a:ext cx="407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4C3E421-B119-0340-A314-EFF05D0D7B38}"/>
              </a:ext>
            </a:extLst>
          </p:cNvPr>
          <p:cNvSpPr txBox="1"/>
          <p:nvPr/>
        </p:nvSpPr>
        <p:spPr>
          <a:xfrm>
            <a:off x="9334866" y="4000038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AF5E71D-0183-5B77-CAD0-3F1376F3B3DC}"/>
              </a:ext>
            </a:extLst>
          </p:cNvPr>
          <p:cNvSpPr txBox="1"/>
          <p:nvPr/>
        </p:nvSpPr>
        <p:spPr>
          <a:xfrm>
            <a:off x="1718206" y="408202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B452CE-7717-1228-B894-B72F1E38E366}"/>
              </a:ext>
            </a:extLst>
          </p:cNvPr>
          <p:cNvSpPr/>
          <p:nvPr/>
        </p:nvSpPr>
        <p:spPr>
          <a:xfrm>
            <a:off x="4249909" y="4749547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K=3</a:t>
            </a:r>
          </a:p>
          <a:p>
            <a:pPr algn="ctr"/>
            <a:r>
              <a:rPr lang="en-US" altLang="zh-TW" dirty="0"/>
              <a:t>V=3</a:t>
            </a:r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842995BD-E6A2-58C0-9881-7D51E85E0056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3836041" y="4111314"/>
            <a:ext cx="413868" cy="11047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489668CA-1DF5-860A-C980-FCB92CB879B3}"/>
              </a:ext>
            </a:extLst>
          </p:cNvPr>
          <p:cNvCxnSpPr>
            <a:cxnSpLocks/>
            <a:stCxn id="11" idx="1"/>
            <a:endCxn id="24" idx="3"/>
          </p:cNvCxnSpPr>
          <p:nvPr/>
        </p:nvCxnSpPr>
        <p:spPr>
          <a:xfrm rot="10800000" flipV="1">
            <a:off x="7460866" y="4027393"/>
            <a:ext cx="327296" cy="1167656"/>
          </a:xfrm>
          <a:prstGeom prst="bentConnector3">
            <a:avLst>
              <a:gd name="adj1" fmla="val 641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BE8C36AD-3288-1F21-A371-217A97983A6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056481" y="5201891"/>
            <a:ext cx="324436" cy="235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D237DE0F-A7A8-8568-35B0-2F1A0EFC86A2}"/>
              </a:ext>
            </a:extLst>
          </p:cNvPr>
          <p:cNvCxnSpPr>
            <a:cxnSpLocks/>
          </p:cNvCxnSpPr>
          <p:nvPr/>
        </p:nvCxnSpPr>
        <p:spPr>
          <a:xfrm rot="10800000">
            <a:off x="3849209" y="3973073"/>
            <a:ext cx="413868" cy="1104756"/>
          </a:xfrm>
          <a:prstGeom prst="bentConnector3">
            <a:avLst>
              <a:gd name="adj1" fmla="val 41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F3B1746-DF5C-8E0D-839D-6420F3EE359B}"/>
              </a:ext>
            </a:extLst>
          </p:cNvPr>
          <p:cNvSpPr/>
          <p:nvPr/>
        </p:nvSpPr>
        <p:spPr>
          <a:xfrm>
            <a:off x="5380917" y="4735368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K=4</a:t>
            </a:r>
          </a:p>
          <a:p>
            <a:pPr algn="ctr"/>
            <a:r>
              <a:rPr lang="en-US" altLang="zh-TW" dirty="0"/>
              <a:t>V=4</a:t>
            </a:r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0488D71F-D8B6-3F28-FAF0-FDD80BF4AD3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45713" y="4948423"/>
            <a:ext cx="338160" cy="49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547BF84-525D-5502-12EC-E22665ADD1A4}"/>
              </a:ext>
            </a:extLst>
          </p:cNvPr>
          <p:cNvCxnSpPr>
            <a:cxnSpLocks/>
          </p:cNvCxnSpPr>
          <p:nvPr/>
        </p:nvCxnSpPr>
        <p:spPr>
          <a:xfrm flipV="1">
            <a:off x="7474766" y="4215180"/>
            <a:ext cx="327296" cy="11676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F8199F6-1BC4-3991-0FC3-D98253BFD56A}"/>
              </a:ext>
            </a:extLst>
          </p:cNvPr>
          <p:cNvSpPr/>
          <p:nvPr/>
        </p:nvSpPr>
        <p:spPr>
          <a:xfrm>
            <a:off x="6538171" y="4728526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K=3</a:t>
            </a:r>
          </a:p>
          <a:p>
            <a:pPr algn="ctr"/>
            <a:r>
              <a:rPr lang="en-US" altLang="zh-TW" dirty="0"/>
              <a:t>V=3</a:t>
            </a:r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85607A3B-5F45-C34C-61B7-DDF9E1194BF9}"/>
              </a:ext>
            </a:extLst>
          </p:cNvPr>
          <p:cNvCxnSpPr>
            <a:cxnSpLocks/>
          </p:cNvCxnSpPr>
          <p:nvPr/>
        </p:nvCxnSpPr>
        <p:spPr>
          <a:xfrm flipV="1">
            <a:off x="6277977" y="5245867"/>
            <a:ext cx="324436" cy="235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624CB51A-6816-ADAD-02A2-991195DEFD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81876" y="4990891"/>
            <a:ext cx="338160" cy="49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F56F96D-23B6-90C2-FD1D-830BEBE854BE}"/>
              </a:ext>
            </a:extLst>
          </p:cNvPr>
          <p:cNvSpPr txBox="1"/>
          <p:nvPr/>
        </p:nvSpPr>
        <p:spPr>
          <a:xfrm>
            <a:off x="1762820" y="2787348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 err="1">
                <a:effectLst/>
                <a:latin typeface="Consolas" panose="020B0609020204030204" pitchFamily="49" charset="0"/>
              </a:rPr>
              <a:t>rmNode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LRUNode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27A002B-1A5A-6164-1B41-85AF62D47985}"/>
              </a:ext>
            </a:extLst>
          </p:cNvPr>
          <p:cNvSpPr txBox="1"/>
          <p:nvPr/>
        </p:nvSpPr>
        <p:spPr>
          <a:xfrm>
            <a:off x="356885" y="1429735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Node*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LRUNode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 = obj-&gt;LEFT-&gt;next;</a:t>
            </a:r>
          </a:p>
        </p:txBody>
      </p: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FFF3FB46-D475-9BB9-6F2A-370FCC7A340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57533" y="1733845"/>
            <a:ext cx="3058859" cy="2993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64B707C-D907-7238-198A-16819A115C21}"/>
              </a:ext>
            </a:extLst>
          </p:cNvPr>
          <p:cNvSpPr txBox="1"/>
          <p:nvPr/>
        </p:nvSpPr>
        <p:spPr>
          <a:xfrm>
            <a:off x="874093" y="44546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lRUCache.get</a:t>
            </a:r>
            <a:r>
              <a:rPr lang="en-US" altLang="zh-TW" dirty="0"/>
              <a:t>(3);    // return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9639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7F03CD9-9C97-11F3-2EA3-F28E592EF54F}"/>
              </a:ext>
            </a:extLst>
          </p:cNvPr>
          <p:cNvSpPr/>
          <p:nvPr/>
        </p:nvSpPr>
        <p:spPr>
          <a:xfrm>
            <a:off x="2875343" y="3781435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85992F93-EB8B-C8D1-1002-0C649A21D8DA}"/>
              </a:ext>
            </a:extLst>
          </p:cNvPr>
          <p:cNvCxnSpPr>
            <a:cxnSpLocks/>
            <a:stCxn id="6" idx="3"/>
            <a:endCxn id="11" idx="3"/>
          </p:cNvCxnSpPr>
          <p:nvPr/>
        </p:nvCxnSpPr>
        <p:spPr>
          <a:xfrm>
            <a:off x="5914162" y="2739027"/>
            <a:ext cx="2834698" cy="1288366"/>
          </a:xfrm>
          <a:prstGeom prst="bentConnector3">
            <a:avLst>
              <a:gd name="adj1" fmla="val 1080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8925E054-F8CB-DA56-02F1-7FC999174972}"/>
              </a:ext>
            </a:extLst>
          </p:cNvPr>
          <p:cNvSpPr/>
          <p:nvPr/>
        </p:nvSpPr>
        <p:spPr>
          <a:xfrm>
            <a:off x="4936222" y="2385667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612552-D884-635D-3026-748BDE53C21E}"/>
              </a:ext>
            </a:extLst>
          </p:cNvPr>
          <p:cNvSpPr/>
          <p:nvPr/>
        </p:nvSpPr>
        <p:spPr>
          <a:xfrm>
            <a:off x="4936222" y="3092388"/>
            <a:ext cx="977939" cy="659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47AEE71A-FD42-BBFD-1C44-02B339D17AAF}"/>
              </a:ext>
            </a:extLst>
          </p:cNvPr>
          <p:cNvCxnSpPr>
            <a:cxnSpLocks/>
            <a:stCxn id="7" idx="1"/>
            <a:endCxn id="4" idx="1"/>
          </p:cNvCxnSpPr>
          <p:nvPr/>
        </p:nvCxnSpPr>
        <p:spPr>
          <a:xfrm rot="10800000" flipV="1">
            <a:off x="2875344" y="3422266"/>
            <a:ext cx="2060879" cy="689047"/>
          </a:xfrm>
          <a:prstGeom prst="bentConnector3">
            <a:avLst>
              <a:gd name="adj1" fmla="val 1110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D988870-FBB1-2721-E981-80DCF56E6E62}"/>
              </a:ext>
            </a:extLst>
          </p:cNvPr>
          <p:cNvSpPr/>
          <p:nvPr/>
        </p:nvSpPr>
        <p:spPr>
          <a:xfrm>
            <a:off x="1134801" y="4692105"/>
            <a:ext cx="9699585" cy="151226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Hashtable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08FC2E-5FF3-9BFF-F00E-38608BDDB05A}"/>
              </a:ext>
            </a:extLst>
          </p:cNvPr>
          <p:cNvSpPr/>
          <p:nvPr/>
        </p:nvSpPr>
        <p:spPr>
          <a:xfrm>
            <a:off x="4936222" y="1690688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Cap=2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CA69F5-704C-0F8B-A176-5F100A41B9A1}"/>
              </a:ext>
            </a:extLst>
          </p:cNvPr>
          <p:cNvSpPr/>
          <p:nvPr/>
        </p:nvSpPr>
        <p:spPr>
          <a:xfrm>
            <a:off x="7788162" y="3697514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779CF5C-CA84-1A7F-1E5B-7077423A8959}"/>
              </a:ext>
            </a:extLst>
          </p:cNvPr>
          <p:cNvCxnSpPr/>
          <p:nvPr/>
        </p:nvCxnSpPr>
        <p:spPr>
          <a:xfrm>
            <a:off x="8742623" y="4180706"/>
            <a:ext cx="592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82928F9-25AB-6F6D-8FD0-8C092E1B0145}"/>
              </a:ext>
            </a:extLst>
          </p:cNvPr>
          <p:cNvCxnSpPr>
            <a:cxnSpLocks/>
          </p:cNvCxnSpPr>
          <p:nvPr/>
        </p:nvCxnSpPr>
        <p:spPr>
          <a:xfrm flipH="1">
            <a:off x="2467404" y="4272926"/>
            <a:ext cx="407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4C3E421-B119-0340-A314-EFF05D0D7B38}"/>
              </a:ext>
            </a:extLst>
          </p:cNvPr>
          <p:cNvSpPr txBox="1"/>
          <p:nvPr/>
        </p:nvSpPr>
        <p:spPr>
          <a:xfrm>
            <a:off x="9334866" y="4000038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AF5E71D-0183-5B77-CAD0-3F1376F3B3DC}"/>
              </a:ext>
            </a:extLst>
          </p:cNvPr>
          <p:cNvSpPr txBox="1"/>
          <p:nvPr/>
        </p:nvSpPr>
        <p:spPr>
          <a:xfrm>
            <a:off x="1718206" y="408202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842995BD-E6A2-58C0-9881-7D51E85E005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836041" y="4111314"/>
            <a:ext cx="1580531" cy="1311505"/>
          </a:xfrm>
          <a:prstGeom prst="bentConnector3">
            <a:avLst>
              <a:gd name="adj1" fmla="val 397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489668CA-1DF5-860A-C980-FCB92CB879B3}"/>
              </a:ext>
            </a:extLst>
          </p:cNvPr>
          <p:cNvCxnSpPr>
            <a:cxnSpLocks/>
            <a:stCxn id="11" idx="1"/>
            <a:endCxn id="24" idx="3"/>
          </p:cNvCxnSpPr>
          <p:nvPr/>
        </p:nvCxnSpPr>
        <p:spPr>
          <a:xfrm rot="10800000" flipV="1">
            <a:off x="7460866" y="4027393"/>
            <a:ext cx="327296" cy="1167656"/>
          </a:xfrm>
          <a:prstGeom prst="bentConnector3">
            <a:avLst>
              <a:gd name="adj1" fmla="val 641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D237DE0F-A7A8-8568-35B0-2F1A0EFC86A2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3849209" y="3973073"/>
            <a:ext cx="1531708" cy="1228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F3B1746-DF5C-8E0D-839D-6420F3EE359B}"/>
              </a:ext>
            </a:extLst>
          </p:cNvPr>
          <p:cNvSpPr/>
          <p:nvPr/>
        </p:nvSpPr>
        <p:spPr>
          <a:xfrm>
            <a:off x="5380917" y="4735368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K=4</a:t>
            </a:r>
          </a:p>
          <a:p>
            <a:pPr algn="ctr"/>
            <a:r>
              <a:rPr lang="en-US" altLang="zh-TW" dirty="0"/>
              <a:t>V=4</a:t>
            </a:r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547BF84-525D-5502-12EC-E22665ADD1A4}"/>
              </a:ext>
            </a:extLst>
          </p:cNvPr>
          <p:cNvCxnSpPr>
            <a:cxnSpLocks/>
          </p:cNvCxnSpPr>
          <p:nvPr/>
        </p:nvCxnSpPr>
        <p:spPr>
          <a:xfrm flipV="1">
            <a:off x="7474766" y="4215180"/>
            <a:ext cx="327296" cy="11676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F8199F6-1BC4-3991-0FC3-D98253BFD56A}"/>
              </a:ext>
            </a:extLst>
          </p:cNvPr>
          <p:cNvSpPr/>
          <p:nvPr/>
        </p:nvSpPr>
        <p:spPr>
          <a:xfrm>
            <a:off x="6538171" y="4728526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K=3</a:t>
            </a:r>
          </a:p>
          <a:p>
            <a:pPr algn="ctr"/>
            <a:r>
              <a:rPr lang="en-US" altLang="zh-TW" dirty="0"/>
              <a:t>V=3</a:t>
            </a:r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85607A3B-5F45-C34C-61B7-DDF9E1194BF9}"/>
              </a:ext>
            </a:extLst>
          </p:cNvPr>
          <p:cNvCxnSpPr>
            <a:cxnSpLocks/>
          </p:cNvCxnSpPr>
          <p:nvPr/>
        </p:nvCxnSpPr>
        <p:spPr>
          <a:xfrm flipV="1">
            <a:off x="6277977" y="5245867"/>
            <a:ext cx="324436" cy="235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624CB51A-6816-ADAD-02A2-991195DEFD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81876" y="4990891"/>
            <a:ext cx="338160" cy="49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F56F96D-23B6-90C2-FD1D-830BEBE854BE}"/>
              </a:ext>
            </a:extLst>
          </p:cNvPr>
          <p:cNvSpPr txBox="1"/>
          <p:nvPr/>
        </p:nvSpPr>
        <p:spPr>
          <a:xfrm>
            <a:off x="595559" y="1534067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 err="1">
                <a:effectLst/>
                <a:latin typeface="Consolas" panose="020B0609020204030204" pitchFamily="49" charset="0"/>
              </a:rPr>
              <a:t>rmNode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LRUNode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27A002B-1A5A-6164-1B41-85AF62D47985}"/>
              </a:ext>
            </a:extLst>
          </p:cNvPr>
          <p:cNvSpPr txBox="1"/>
          <p:nvPr/>
        </p:nvSpPr>
        <p:spPr>
          <a:xfrm>
            <a:off x="444101" y="1079588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Node*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LRUNode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 = obj-&gt;LEFT-&gt;next;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EC2101-2A66-B6D6-F3B6-236EE32FA6EE}"/>
              </a:ext>
            </a:extLst>
          </p:cNvPr>
          <p:cNvSpPr txBox="1"/>
          <p:nvPr/>
        </p:nvSpPr>
        <p:spPr>
          <a:xfrm>
            <a:off x="440515" y="35478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lRUCache.get</a:t>
            </a:r>
            <a:r>
              <a:rPr lang="en-US" altLang="zh-TW" dirty="0"/>
              <a:t>(3);    // return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5067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7F03CD9-9C97-11F3-2EA3-F28E592EF54F}"/>
              </a:ext>
            </a:extLst>
          </p:cNvPr>
          <p:cNvSpPr/>
          <p:nvPr/>
        </p:nvSpPr>
        <p:spPr>
          <a:xfrm>
            <a:off x="2875343" y="3781435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85992F93-EB8B-C8D1-1002-0C649A21D8DA}"/>
              </a:ext>
            </a:extLst>
          </p:cNvPr>
          <p:cNvCxnSpPr>
            <a:cxnSpLocks/>
            <a:stCxn id="6" idx="3"/>
            <a:endCxn id="11" idx="3"/>
          </p:cNvCxnSpPr>
          <p:nvPr/>
        </p:nvCxnSpPr>
        <p:spPr>
          <a:xfrm>
            <a:off x="5914162" y="2739027"/>
            <a:ext cx="2161552" cy="1382451"/>
          </a:xfrm>
          <a:prstGeom prst="bentConnector3">
            <a:avLst>
              <a:gd name="adj1" fmla="val 1105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8925E054-F8CB-DA56-02F1-7FC999174972}"/>
              </a:ext>
            </a:extLst>
          </p:cNvPr>
          <p:cNvSpPr/>
          <p:nvPr/>
        </p:nvSpPr>
        <p:spPr>
          <a:xfrm>
            <a:off x="4936222" y="2385667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612552-D884-635D-3026-748BDE53C21E}"/>
              </a:ext>
            </a:extLst>
          </p:cNvPr>
          <p:cNvSpPr/>
          <p:nvPr/>
        </p:nvSpPr>
        <p:spPr>
          <a:xfrm>
            <a:off x="4936222" y="3092388"/>
            <a:ext cx="977939" cy="659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47AEE71A-FD42-BBFD-1C44-02B339D17AAF}"/>
              </a:ext>
            </a:extLst>
          </p:cNvPr>
          <p:cNvCxnSpPr>
            <a:cxnSpLocks/>
            <a:stCxn id="7" idx="1"/>
            <a:endCxn id="4" idx="1"/>
          </p:cNvCxnSpPr>
          <p:nvPr/>
        </p:nvCxnSpPr>
        <p:spPr>
          <a:xfrm rot="10800000" flipV="1">
            <a:off x="2875344" y="3422266"/>
            <a:ext cx="2060879" cy="689047"/>
          </a:xfrm>
          <a:prstGeom prst="bentConnector3">
            <a:avLst>
              <a:gd name="adj1" fmla="val 1110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D988870-FBB1-2721-E981-80DCF56E6E62}"/>
              </a:ext>
            </a:extLst>
          </p:cNvPr>
          <p:cNvSpPr/>
          <p:nvPr/>
        </p:nvSpPr>
        <p:spPr>
          <a:xfrm>
            <a:off x="1134801" y="4692105"/>
            <a:ext cx="9699585" cy="151226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Hashtable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08FC2E-5FF3-9BFF-F00E-38608BDDB05A}"/>
              </a:ext>
            </a:extLst>
          </p:cNvPr>
          <p:cNvSpPr/>
          <p:nvPr/>
        </p:nvSpPr>
        <p:spPr>
          <a:xfrm>
            <a:off x="4936222" y="1690688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Cap=2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CA69F5-704C-0F8B-A176-5F100A41B9A1}"/>
              </a:ext>
            </a:extLst>
          </p:cNvPr>
          <p:cNvSpPr/>
          <p:nvPr/>
        </p:nvSpPr>
        <p:spPr>
          <a:xfrm>
            <a:off x="7115016" y="3791599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779CF5C-CA84-1A7F-1E5B-7077423A8959}"/>
              </a:ext>
            </a:extLst>
          </p:cNvPr>
          <p:cNvCxnSpPr/>
          <p:nvPr/>
        </p:nvCxnSpPr>
        <p:spPr>
          <a:xfrm>
            <a:off x="8075714" y="4243911"/>
            <a:ext cx="592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82928F9-25AB-6F6D-8FD0-8C092E1B0145}"/>
              </a:ext>
            </a:extLst>
          </p:cNvPr>
          <p:cNvCxnSpPr>
            <a:cxnSpLocks/>
          </p:cNvCxnSpPr>
          <p:nvPr/>
        </p:nvCxnSpPr>
        <p:spPr>
          <a:xfrm flipH="1">
            <a:off x="2467404" y="4272926"/>
            <a:ext cx="407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4C3E421-B119-0340-A314-EFF05D0D7B38}"/>
              </a:ext>
            </a:extLst>
          </p:cNvPr>
          <p:cNvSpPr txBox="1"/>
          <p:nvPr/>
        </p:nvSpPr>
        <p:spPr>
          <a:xfrm>
            <a:off x="8715259" y="404560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AF5E71D-0183-5B77-CAD0-3F1376F3B3DC}"/>
              </a:ext>
            </a:extLst>
          </p:cNvPr>
          <p:cNvSpPr txBox="1"/>
          <p:nvPr/>
        </p:nvSpPr>
        <p:spPr>
          <a:xfrm>
            <a:off x="1718206" y="408202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B452CE-7717-1228-B894-B72F1E38E366}"/>
              </a:ext>
            </a:extLst>
          </p:cNvPr>
          <p:cNvSpPr/>
          <p:nvPr/>
        </p:nvSpPr>
        <p:spPr>
          <a:xfrm>
            <a:off x="4502496" y="4777985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K=4</a:t>
            </a:r>
          </a:p>
          <a:p>
            <a:pPr algn="ctr"/>
            <a:r>
              <a:rPr lang="en-US" altLang="zh-TW" dirty="0"/>
              <a:t>V=4</a:t>
            </a:r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842995BD-E6A2-58C0-9881-7D51E85E0056}"/>
              </a:ext>
            </a:extLst>
          </p:cNvPr>
          <p:cNvCxnSpPr>
            <a:cxnSpLocks/>
          </p:cNvCxnSpPr>
          <p:nvPr/>
        </p:nvCxnSpPr>
        <p:spPr>
          <a:xfrm>
            <a:off x="3922921" y="4101300"/>
            <a:ext cx="666455" cy="1133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489668CA-1DF5-860A-C980-FCB92CB879B3}"/>
              </a:ext>
            </a:extLst>
          </p:cNvPr>
          <p:cNvCxnSpPr>
            <a:cxnSpLocks/>
            <a:stCxn id="11" idx="1"/>
            <a:endCxn id="21" idx="3"/>
          </p:cNvCxnSpPr>
          <p:nvPr/>
        </p:nvCxnSpPr>
        <p:spPr>
          <a:xfrm rot="10800000" flipV="1">
            <a:off x="6651254" y="4121478"/>
            <a:ext cx="463763" cy="11230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BE8C36AD-3288-1F21-A371-217A97983A60}"/>
              </a:ext>
            </a:extLst>
          </p:cNvPr>
          <p:cNvCxnSpPr>
            <a:cxnSpLocks/>
          </p:cNvCxnSpPr>
          <p:nvPr/>
        </p:nvCxnSpPr>
        <p:spPr>
          <a:xfrm flipV="1">
            <a:off x="5264794" y="5448237"/>
            <a:ext cx="463764" cy="884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D237DE0F-A7A8-8568-35B0-2F1A0EFC86A2}"/>
              </a:ext>
            </a:extLst>
          </p:cNvPr>
          <p:cNvCxnSpPr>
            <a:cxnSpLocks/>
          </p:cNvCxnSpPr>
          <p:nvPr/>
        </p:nvCxnSpPr>
        <p:spPr>
          <a:xfrm rot="10800000">
            <a:off x="3836041" y="4293773"/>
            <a:ext cx="666455" cy="1133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F3B1746-DF5C-8E0D-839D-6420F3EE359B}"/>
              </a:ext>
            </a:extLst>
          </p:cNvPr>
          <p:cNvSpPr/>
          <p:nvPr/>
        </p:nvSpPr>
        <p:spPr>
          <a:xfrm>
            <a:off x="5728558" y="4777985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K=3</a:t>
            </a:r>
          </a:p>
          <a:p>
            <a:pPr algn="ctr"/>
            <a:r>
              <a:rPr lang="en-US" altLang="zh-TW" dirty="0"/>
              <a:t>V=3</a:t>
            </a:r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0488D71F-D8B6-3F28-FAF0-FDD80BF4AD3B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V="1">
            <a:off x="5390398" y="5244507"/>
            <a:ext cx="338160" cy="49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547BF84-525D-5502-12EC-E22665ADD1A4}"/>
              </a:ext>
            </a:extLst>
          </p:cNvPr>
          <p:cNvCxnSpPr>
            <a:cxnSpLocks/>
          </p:cNvCxnSpPr>
          <p:nvPr/>
        </p:nvCxnSpPr>
        <p:spPr>
          <a:xfrm flipV="1">
            <a:off x="6651253" y="4309019"/>
            <a:ext cx="463763" cy="1123030"/>
          </a:xfrm>
          <a:prstGeom prst="bentConnector3">
            <a:avLst>
              <a:gd name="adj1" fmla="val 749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F8199F6-1BC4-3991-0FC3-D98253BFD56A}"/>
              </a:ext>
            </a:extLst>
          </p:cNvPr>
          <p:cNvSpPr/>
          <p:nvPr/>
        </p:nvSpPr>
        <p:spPr>
          <a:xfrm>
            <a:off x="7358777" y="4802906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K=4</a:t>
            </a:r>
          </a:p>
          <a:p>
            <a:pPr algn="ctr"/>
            <a:r>
              <a:rPr lang="en-US" altLang="zh-TW" dirty="0"/>
              <a:t>V=4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FD2A702-7466-A095-EDDA-4DEEA9DF2D2F}"/>
              </a:ext>
            </a:extLst>
          </p:cNvPr>
          <p:cNvSpPr txBox="1"/>
          <p:nvPr/>
        </p:nvSpPr>
        <p:spPr>
          <a:xfrm>
            <a:off x="874093" y="44546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lRUCache.get</a:t>
            </a:r>
            <a:r>
              <a:rPr lang="en-US" altLang="zh-TW" dirty="0"/>
              <a:t>(4);    // return 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864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B9EC6-47F6-FFD1-4462-6F279E78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91" y="365125"/>
            <a:ext cx="11029709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Initialization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3B44EF5-269D-248C-7955-81476E589BF4}"/>
              </a:ext>
            </a:extLst>
          </p:cNvPr>
          <p:cNvSpPr/>
          <p:nvPr/>
        </p:nvSpPr>
        <p:spPr>
          <a:xfrm>
            <a:off x="2875343" y="3781435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DF1A8006-315E-BD77-361C-C26FC6BED5F2}"/>
              </a:ext>
            </a:extLst>
          </p:cNvPr>
          <p:cNvCxnSpPr>
            <a:cxnSpLocks/>
            <a:stCxn id="37" idx="3"/>
            <a:endCxn id="90" idx="3"/>
          </p:cNvCxnSpPr>
          <p:nvPr/>
        </p:nvCxnSpPr>
        <p:spPr>
          <a:xfrm>
            <a:off x="5914162" y="2739027"/>
            <a:ext cx="2161552" cy="1382451"/>
          </a:xfrm>
          <a:prstGeom prst="bentConnector3">
            <a:avLst>
              <a:gd name="adj1" fmla="val 1105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5484A76E-3AF8-A5A0-3007-0F6A42AEB5F9}"/>
              </a:ext>
            </a:extLst>
          </p:cNvPr>
          <p:cNvSpPr/>
          <p:nvPr/>
        </p:nvSpPr>
        <p:spPr>
          <a:xfrm>
            <a:off x="4936222" y="2385667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D3CADAD-C0BF-4C64-9D55-AB07D6E897AB}"/>
              </a:ext>
            </a:extLst>
          </p:cNvPr>
          <p:cNvSpPr/>
          <p:nvPr/>
        </p:nvSpPr>
        <p:spPr>
          <a:xfrm>
            <a:off x="4936222" y="3092388"/>
            <a:ext cx="977939" cy="659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CF866BFE-917E-6C24-6364-BB2F93F05D1E}"/>
              </a:ext>
            </a:extLst>
          </p:cNvPr>
          <p:cNvCxnSpPr>
            <a:cxnSpLocks/>
            <a:stCxn id="39" idx="1"/>
            <a:endCxn id="28" idx="1"/>
          </p:cNvCxnSpPr>
          <p:nvPr/>
        </p:nvCxnSpPr>
        <p:spPr>
          <a:xfrm rot="10800000" flipV="1">
            <a:off x="2875344" y="3422266"/>
            <a:ext cx="2060879" cy="689047"/>
          </a:xfrm>
          <a:prstGeom prst="bentConnector3">
            <a:avLst>
              <a:gd name="adj1" fmla="val 1110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B570AB9-68E1-3ECC-DE76-F21893C599C8}"/>
              </a:ext>
            </a:extLst>
          </p:cNvPr>
          <p:cNvSpPr/>
          <p:nvPr/>
        </p:nvSpPr>
        <p:spPr>
          <a:xfrm>
            <a:off x="1134801" y="4692105"/>
            <a:ext cx="9699585" cy="151226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Hashtable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3DB1694-848C-F3D0-1A2E-E03643C7C3B9}"/>
              </a:ext>
            </a:extLst>
          </p:cNvPr>
          <p:cNvSpPr/>
          <p:nvPr/>
        </p:nvSpPr>
        <p:spPr>
          <a:xfrm>
            <a:off x="4936222" y="1690688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Cap=2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0ECEB4CA-5F7F-5F63-AC72-8A470891F24F}"/>
              </a:ext>
            </a:extLst>
          </p:cNvPr>
          <p:cNvSpPr/>
          <p:nvPr/>
        </p:nvSpPr>
        <p:spPr>
          <a:xfrm>
            <a:off x="7115016" y="3791599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770904B0-D639-7702-2DCA-57C2B023D1B8}"/>
              </a:ext>
            </a:extLst>
          </p:cNvPr>
          <p:cNvCxnSpPr/>
          <p:nvPr/>
        </p:nvCxnSpPr>
        <p:spPr>
          <a:xfrm>
            <a:off x="8075714" y="4243911"/>
            <a:ext cx="592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8F3E3668-85AA-61CF-B894-02A847662AE0}"/>
              </a:ext>
            </a:extLst>
          </p:cNvPr>
          <p:cNvCxnSpPr>
            <a:cxnSpLocks/>
          </p:cNvCxnSpPr>
          <p:nvPr/>
        </p:nvCxnSpPr>
        <p:spPr>
          <a:xfrm>
            <a:off x="3836041" y="4082024"/>
            <a:ext cx="3278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1D7D73BB-7C13-EA23-B627-AEC878129468}"/>
              </a:ext>
            </a:extLst>
          </p:cNvPr>
          <p:cNvCxnSpPr>
            <a:cxnSpLocks/>
          </p:cNvCxnSpPr>
          <p:nvPr/>
        </p:nvCxnSpPr>
        <p:spPr>
          <a:xfrm flipH="1">
            <a:off x="3836041" y="4230269"/>
            <a:ext cx="3278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066268F7-0BA0-8F4C-5145-8CC73790FD03}"/>
              </a:ext>
            </a:extLst>
          </p:cNvPr>
          <p:cNvCxnSpPr>
            <a:cxnSpLocks/>
          </p:cNvCxnSpPr>
          <p:nvPr/>
        </p:nvCxnSpPr>
        <p:spPr>
          <a:xfrm flipH="1">
            <a:off x="2467404" y="4272926"/>
            <a:ext cx="407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5BE64C43-E78E-339D-8CCE-3D1397B4C574}"/>
              </a:ext>
            </a:extLst>
          </p:cNvPr>
          <p:cNvSpPr txBox="1"/>
          <p:nvPr/>
        </p:nvSpPr>
        <p:spPr>
          <a:xfrm>
            <a:off x="8715259" y="404560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FD9AC594-086B-2ADE-D8CC-11640A036F4E}"/>
              </a:ext>
            </a:extLst>
          </p:cNvPr>
          <p:cNvSpPr txBox="1"/>
          <p:nvPr/>
        </p:nvSpPr>
        <p:spPr>
          <a:xfrm>
            <a:off x="1718206" y="408202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4476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7F03CD9-9C97-11F3-2EA3-F28E592EF54F}"/>
              </a:ext>
            </a:extLst>
          </p:cNvPr>
          <p:cNvSpPr/>
          <p:nvPr/>
        </p:nvSpPr>
        <p:spPr>
          <a:xfrm>
            <a:off x="2875343" y="3781435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85992F93-EB8B-C8D1-1002-0C649A21D8DA}"/>
              </a:ext>
            </a:extLst>
          </p:cNvPr>
          <p:cNvCxnSpPr>
            <a:cxnSpLocks/>
            <a:stCxn id="6" idx="3"/>
            <a:endCxn id="11" idx="3"/>
          </p:cNvCxnSpPr>
          <p:nvPr/>
        </p:nvCxnSpPr>
        <p:spPr>
          <a:xfrm>
            <a:off x="5914162" y="2739027"/>
            <a:ext cx="2834698" cy="1288366"/>
          </a:xfrm>
          <a:prstGeom prst="bentConnector3">
            <a:avLst>
              <a:gd name="adj1" fmla="val 1080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8925E054-F8CB-DA56-02F1-7FC999174972}"/>
              </a:ext>
            </a:extLst>
          </p:cNvPr>
          <p:cNvSpPr/>
          <p:nvPr/>
        </p:nvSpPr>
        <p:spPr>
          <a:xfrm>
            <a:off x="4936222" y="2385667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612552-D884-635D-3026-748BDE53C21E}"/>
              </a:ext>
            </a:extLst>
          </p:cNvPr>
          <p:cNvSpPr/>
          <p:nvPr/>
        </p:nvSpPr>
        <p:spPr>
          <a:xfrm>
            <a:off x="4936222" y="3092388"/>
            <a:ext cx="977939" cy="659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47AEE71A-FD42-BBFD-1C44-02B339D17AAF}"/>
              </a:ext>
            </a:extLst>
          </p:cNvPr>
          <p:cNvCxnSpPr>
            <a:cxnSpLocks/>
            <a:stCxn id="7" idx="1"/>
            <a:endCxn id="4" idx="1"/>
          </p:cNvCxnSpPr>
          <p:nvPr/>
        </p:nvCxnSpPr>
        <p:spPr>
          <a:xfrm rot="10800000" flipV="1">
            <a:off x="2875344" y="3422266"/>
            <a:ext cx="2060879" cy="689047"/>
          </a:xfrm>
          <a:prstGeom prst="bentConnector3">
            <a:avLst>
              <a:gd name="adj1" fmla="val 1110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D988870-FBB1-2721-E981-80DCF56E6E62}"/>
              </a:ext>
            </a:extLst>
          </p:cNvPr>
          <p:cNvSpPr/>
          <p:nvPr/>
        </p:nvSpPr>
        <p:spPr>
          <a:xfrm>
            <a:off x="1134801" y="4692105"/>
            <a:ext cx="9699585" cy="151226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Hashtable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08FC2E-5FF3-9BFF-F00E-38608BDDB05A}"/>
              </a:ext>
            </a:extLst>
          </p:cNvPr>
          <p:cNvSpPr/>
          <p:nvPr/>
        </p:nvSpPr>
        <p:spPr>
          <a:xfrm>
            <a:off x="4936222" y="1690688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Cap=2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CA69F5-704C-0F8B-A176-5F100A41B9A1}"/>
              </a:ext>
            </a:extLst>
          </p:cNvPr>
          <p:cNvSpPr/>
          <p:nvPr/>
        </p:nvSpPr>
        <p:spPr>
          <a:xfrm>
            <a:off x="7788162" y="3697514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779CF5C-CA84-1A7F-1E5B-7077423A8959}"/>
              </a:ext>
            </a:extLst>
          </p:cNvPr>
          <p:cNvCxnSpPr/>
          <p:nvPr/>
        </p:nvCxnSpPr>
        <p:spPr>
          <a:xfrm>
            <a:off x="8742623" y="4180706"/>
            <a:ext cx="592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82928F9-25AB-6F6D-8FD0-8C092E1B0145}"/>
              </a:ext>
            </a:extLst>
          </p:cNvPr>
          <p:cNvCxnSpPr>
            <a:cxnSpLocks/>
          </p:cNvCxnSpPr>
          <p:nvPr/>
        </p:nvCxnSpPr>
        <p:spPr>
          <a:xfrm flipH="1">
            <a:off x="2467404" y="4272926"/>
            <a:ext cx="407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4C3E421-B119-0340-A314-EFF05D0D7B38}"/>
              </a:ext>
            </a:extLst>
          </p:cNvPr>
          <p:cNvSpPr txBox="1"/>
          <p:nvPr/>
        </p:nvSpPr>
        <p:spPr>
          <a:xfrm>
            <a:off x="9334866" y="4000038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AF5E71D-0183-5B77-CAD0-3F1376F3B3DC}"/>
              </a:ext>
            </a:extLst>
          </p:cNvPr>
          <p:cNvSpPr txBox="1"/>
          <p:nvPr/>
        </p:nvSpPr>
        <p:spPr>
          <a:xfrm>
            <a:off x="1718206" y="408202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B452CE-7717-1228-B894-B72F1E38E366}"/>
              </a:ext>
            </a:extLst>
          </p:cNvPr>
          <p:cNvSpPr/>
          <p:nvPr/>
        </p:nvSpPr>
        <p:spPr>
          <a:xfrm>
            <a:off x="4249909" y="4749547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K=4</a:t>
            </a:r>
          </a:p>
          <a:p>
            <a:pPr algn="ctr"/>
            <a:r>
              <a:rPr lang="en-US" altLang="zh-TW" dirty="0"/>
              <a:t>V=4</a:t>
            </a:r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842995BD-E6A2-58C0-9881-7D51E85E0056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3836041" y="4111314"/>
            <a:ext cx="413868" cy="11047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489668CA-1DF5-860A-C980-FCB92CB879B3}"/>
              </a:ext>
            </a:extLst>
          </p:cNvPr>
          <p:cNvCxnSpPr>
            <a:cxnSpLocks/>
            <a:stCxn id="11" idx="1"/>
            <a:endCxn id="24" idx="3"/>
          </p:cNvCxnSpPr>
          <p:nvPr/>
        </p:nvCxnSpPr>
        <p:spPr>
          <a:xfrm rot="10800000" flipV="1">
            <a:off x="7460866" y="4027393"/>
            <a:ext cx="327296" cy="1167656"/>
          </a:xfrm>
          <a:prstGeom prst="bentConnector3">
            <a:avLst>
              <a:gd name="adj1" fmla="val 641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BE8C36AD-3288-1F21-A371-217A97983A6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056481" y="5201891"/>
            <a:ext cx="324436" cy="235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D237DE0F-A7A8-8568-35B0-2F1A0EFC86A2}"/>
              </a:ext>
            </a:extLst>
          </p:cNvPr>
          <p:cNvCxnSpPr>
            <a:cxnSpLocks/>
          </p:cNvCxnSpPr>
          <p:nvPr/>
        </p:nvCxnSpPr>
        <p:spPr>
          <a:xfrm rot="10800000">
            <a:off x="3849209" y="3973073"/>
            <a:ext cx="413868" cy="1104756"/>
          </a:xfrm>
          <a:prstGeom prst="bentConnector3">
            <a:avLst>
              <a:gd name="adj1" fmla="val 41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F3B1746-DF5C-8E0D-839D-6420F3EE359B}"/>
              </a:ext>
            </a:extLst>
          </p:cNvPr>
          <p:cNvSpPr/>
          <p:nvPr/>
        </p:nvSpPr>
        <p:spPr>
          <a:xfrm>
            <a:off x="5380917" y="4735368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K=3</a:t>
            </a:r>
          </a:p>
          <a:p>
            <a:pPr algn="ctr"/>
            <a:r>
              <a:rPr lang="en-US" altLang="zh-TW" dirty="0"/>
              <a:t>V=3</a:t>
            </a:r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0488D71F-D8B6-3F28-FAF0-FDD80BF4AD3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45713" y="4948423"/>
            <a:ext cx="338160" cy="49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547BF84-525D-5502-12EC-E22665ADD1A4}"/>
              </a:ext>
            </a:extLst>
          </p:cNvPr>
          <p:cNvCxnSpPr>
            <a:cxnSpLocks/>
          </p:cNvCxnSpPr>
          <p:nvPr/>
        </p:nvCxnSpPr>
        <p:spPr>
          <a:xfrm flipV="1">
            <a:off x="7474766" y="4215180"/>
            <a:ext cx="327296" cy="11676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F8199F6-1BC4-3991-0FC3-D98253BFD56A}"/>
              </a:ext>
            </a:extLst>
          </p:cNvPr>
          <p:cNvSpPr/>
          <p:nvPr/>
        </p:nvSpPr>
        <p:spPr>
          <a:xfrm>
            <a:off x="6538171" y="4728526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K=4</a:t>
            </a:r>
          </a:p>
          <a:p>
            <a:pPr algn="ctr"/>
            <a:r>
              <a:rPr lang="en-US" altLang="zh-TW" dirty="0"/>
              <a:t>V=4</a:t>
            </a:r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85607A3B-5F45-C34C-61B7-DDF9E1194BF9}"/>
              </a:ext>
            </a:extLst>
          </p:cNvPr>
          <p:cNvCxnSpPr>
            <a:cxnSpLocks/>
          </p:cNvCxnSpPr>
          <p:nvPr/>
        </p:nvCxnSpPr>
        <p:spPr>
          <a:xfrm flipV="1">
            <a:off x="6277977" y="5245867"/>
            <a:ext cx="324436" cy="235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624CB51A-6816-ADAD-02A2-991195DEFD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81876" y="4990891"/>
            <a:ext cx="338160" cy="49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F56F96D-23B6-90C2-FD1D-830BEBE854BE}"/>
              </a:ext>
            </a:extLst>
          </p:cNvPr>
          <p:cNvSpPr txBox="1"/>
          <p:nvPr/>
        </p:nvSpPr>
        <p:spPr>
          <a:xfrm>
            <a:off x="1762820" y="2787348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 err="1">
                <a:effectLst/>
                <a:latin typeface="Consolas" panose="020B0609020204030204" pitchFamily="49" charset="0"/>
              </a:rPr>
              <a:t>rmNode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LRUNode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27A002B-1A5A-6164-1B41-85AF62D47985}"/>
              </a:ext>
            </a:extLst>
          </p:cNvPr>
          <p:cNvSpPr txBox="1"/>
          <p:nvPr/>
        </p:nvSpPr>
        <p:spPr>
          <a:xfrm>
            <a:off x="356885" y="1429735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Node*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LRUNode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 = obj-&gt;LEFT-&gt;next;</a:t>
            </a:r>
          </a:p>
        </p:txBody>
      </p: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FFF3FB46-D475-9BB9-6F2A-370FCC7A340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57533" y="1733845"/>
            <a:ext cx="3058859" cy="2993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1606F1-1ECA-B85D-834B-A4C9891A8FCB}"/>
              </a:ext>
            </a:extLst>
          </p:cNvPr>
          <p:cNvSpPr txBox="1"/>
          <p:nvPr/>
        </p:nvSpPr>
        <p:spPr>
          <a:xfrm>
            <a:off x="1026493" y="59786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lRUCache.get</a:t>
            </a:r>
            <a:r>
              <a:rPr lang="en-US" altLang="zh-TW" dirty="0"/>
              <a:t>(4);    // return 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2312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7F03CD9-9C97-11F3-2EA3-F28E592EF54F}"/>
              </a:ext>
            </a:extLst>
          </p:cNvPr>
          <p:cNvSpPr/>
          <p:nvPr/>
        </p:nvSpPr>
        <p:spPr>
          <a:xfrm>
            <a:off x="2875343" y="3781435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85992F93-EB8B-C8D1-1002-0C649A21D8DA}"/>
              </a:ext>
            </a:extLst>
          </p:cNvPr>
          <p:cNvCxnSpPr>
            <a:cxnSpLocks/>
            <a:stCxn id="6" idx="3"/>
            <a:endCxn id="11" idx="3"/>
          </p:cNvCxnSpPr>
          <p:nvPr/>
        </p:nvCxnSpPr>
        <p:spPr>
          <a:xfrm>
            <a:off x="5914162" y="2739027"/>
            <a:ext cx="2834698" cy="1288366"/>
          </a:xfrm>
          <a:prstGeom prst="bentConnector3">
            <a:avLst>
              <a:gd name="adj1" fmla="val 1080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8925E054-F8CB-DA56-02F1-7FC999174972}"/>
              </a:ext>
            </a:extLst>
          </p:cNvPr>
          <p:cNvSpPr/>
          <p:nvPr/>
        </p:nvSpPr>
        <p:spPr>
          <a:xfrm>
            <a:off x="4936222" y="2385667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612552-D884-635D-3026-748BDE53C21E}"/>
              </a:ext>
            </a:extLst>
          </p:cNvPr>
          <p:cNvSpPr/>
          <p:nvPr/>
        </p:nvSpPr>
        <p:spPr>
          <a:xfrm>
            <a:off x="4936222" y="3092388"/>
            <a:ext cx="977939" cy="659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47AEE71A-FD42-BBFD-1C44-02B339D17AAF}"/>
              </a:ext>
            </a:extLst>
          </p:cNvPr>
          <p:cNvCxnSpPr>
            <a:cxnSpLocks/>
            <a:stCxn id="7" idx="1"/>
            <a:endCxn id="4" idx="1"/>
          </p:cNvCxnSpPr>
          <p:nvPr/>
        </p:nvCxnSpPr>
        <p:spPr>
          <a:xfrm rot="10800000" flipV="1">
            <a:off x="2875344" y="3422266"/>
            <a:ext cx="2060879" cy="689047"/>
          </a:xfrm>
          <a:prstGeom prst="bentConnector3">
            <a:avLst>
              <a:gd name="adj1" fmla="val 1110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D988870-FBB1-2721-E981-80DCF56E6E62}"/>
              </a:ext>
            </a:extLst>
          </p:cNvPr>
          <p:cNvSpPr/>
          <p:nvPr/>
        </p:nvSpPr>
        <p:spPr>
          <a:xfrm>
            <a:off x="1134801" y="4692105"/>
            <a:ext cx="9699585" cy="151226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Hashtable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08FC2E-5FF3-9BFF-F00E-38608BDDB05A}"/>
              </a:ext>
            </a:extLst>
          </p:cNvPr>
          <p:cNvSpPr/>
          <p:nvPr/>
        </p:nvSpPr>
        <p:spPr>
          <a:xfrm>
            <a:off x="4936222" y="1690688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Cap=2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CA69F5-704C-0F8B-A176-5F100A41B9A1}"/>
              </a:ext>
            </a:extLst>
          </p:cNvPr>
          <p:cNvSpPr/>
          <p:nvPr/>
        </p:nvSpPr>
        <p:spPr>
          <a:xfrm>
            <a:off x="7788162" y="3697514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779CF5C-CA84-1A7F-1E5B-7077423A8959}"/>
              </a:ext>
            </a:extLst>
          </p:cNvPr>
          <p:cNvCxnSpPr/>
          <p:nvPr/>
        </p:nvCxnSpPr>
        <p:spPr>
          <a:xfrm>
            <a:off x="8742623" y="4180706"/>
            <a:ext cx="592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82928F9-25AB-6F6D-8FD0-8C092E1B0145}"/>
              </a:ext>
            </a:extLst>
          </p:cNvPr>
          <p:cNvCxnSpPr>
            <a:cxnSpLocks/>
          </p:cNvCxnSpPr>
          <p:nvPr/>
        </p:nvCxnSpPr>
        <p:spPr>
          <a:xfrm flipH="1">
            <a:off x="2467404" y="4272926"/>
            <a:ext cx="407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4C3E421-B119-0340-A314-EFF05D0D7B38}"/>
              </a:ext>
            </a:extLst>
          </p:cNvPr>
          <p:cNvSpPr txBox="1"/>
          <p:nvPr/>
        </p:nvSpPr>
        <p:spPr>
          <a:xfrm>
            <a:off x="9334866" y="4000038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AF5E71D-0183-5B77-CAD0-3F1376F3B3DC}"/>
              </a:ext>
            </a:extLst>
          </p:cNvPr>
          <p:cNvSpPr txBox="1"/>
          <p:nvPr/>
        </p:nvSpPr>
        <p:spPr>
          <a:xfrm>
            <a:off x="1718206" y="408202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842995BD-E6A2-58C0-9881-7D51E85E005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836041" y="4111314"/>
            <a:ext cx="1580531" cy="1311505"/>
          </a:xfrm>
          <a:prstGeom prst="bentConnector3">
            <a:avLst>
              <a:gd name="adj1" fmla="val 397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489668CA-1DF5-860A-C980-FCB92CB879B3}"/>
              </a:ext>
            </a:extLst>
          </p:cNvPr>
          <p:cNvCxnSpPr>
            <a:cxnSpLocks/>
            <a:stCxn id="11" idx="1"/>
            <a:endCxn id="24" idx="3"/>
          </p:cNvCxnSpPr>
          <p:nvPr/>
        </p:nvCxnSpPr>
        <p:spPr>
          <a:xfrm rot="10800000" flipV="1">
            <a:off x="7460866" y="4027393"/>
            <a:ext cx="327296" cy="1167656"/>
          </a:xfrm>
          <a:prstGeom prst="bentConnector3">
            <a:avLst>
              <a:gd name="adj1" fmla="val 641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D237DE0F-A7A8-8568-35B0-2F1A0EFC86A2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3849209" y="3973073"/>
            <a:ext cx="1531708" cy="1228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F3B1746-DF5C-8E0D-839D-6420F3EE359B}"/>
              </a:ext>
            </a:extLst>
          </p:cNvPr>
          <p:cNvSpPr/>
          <p:nvPr/>
        </p:nvSpPr>
        <p:spPr>
          <a:xfrm>
            <a:off x="5380917" y="4735368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K=3</a:t>
            </a:r>
          </a:p>
          <a:p>
            <a:pPr algn="ctr"/>
            <a:r>
              <a:rPr lang="en-US" altLang="zh-TW" dirty="0"/>
              <a:t>V=3</a:t>
            </a:r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547BF84-525D-5502-12EC-E22665ADD1A4}"/>
              </a:ext>
            </a:extLst>
          </p:cNvPr>
          <p:cNvCxnSpPr>
            <a:cxnSpLocks/>
          </p:cNvCxnSpPr>
          <p:nvPr/>
        </p:nvCxnSpPr>
        <p:spPr>
          <a:xfrm flipV="1">
            <a:off x="7474766" y="4215180"/>
            <a:ext cx="327296" cy="11676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F8199F6-1BC4-3991-0FC3-D98253BFD56A}"/>
              </a:ext>
            </a:extLst>
          </p:cNvPr>
          <p:cNvSpPr/>
          <p:nvPr/>
        </p:nvSpPr>
        <p:spPr>
          <a:xfrm>
            <a:off x="6538171" y="4728526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K=4</a:t>
            </a:r>
          </a:p>
          <a:p>
            <a:pPr algn="ctr"/>
            <a:r>
              <a:rPr lang="en-US" altLang="zh-TW" dirty="0"/>
              <a:t>V=4</a:t>
            </a:r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85607A3B-5F45-C34C-61B7-DDF9E1194BF9}"/>
              </a:ext>
            </a:extLst>
          </p:cNvPr>
          <p:cNvCxnSpPr>
            <a:cxnSpLocks/>
          </p:cNvCxnSpPr>
          <p:nvPr/>
        </p:nvCxnSpPr>
        <p:spPr>
          <a:xfrm flipV="1">
            <a:off x="6277977" y="5245867"/>
            <a:ext cx="324436" cy="235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624CB51A-6816-ADAD-02A2-991195DEFD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81876" y="4990891"/>
            <a:ext cx="338160" cy="49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F56F96D-23B6-90C2-FD1D-830BEBE854BE}"/>
              </a:ext>
            </a:extLst>
          </p:cNvPr>
          <p:cNvSpPr txBox="1"/>
          <p:nvPr/>
        </p:nvSpPr>
        <p:spPr>
          <a:xfrm>
            <a:off x="595559" y="1534067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 err="1">
                <a:effectLst/>
                <a:latin typeface="Consolas" panose="020B0609020204030204" pitchFamily="49" charset="0"/>
              </a:rPr>
              <a:t>rmNode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LRUNode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27A002B-1A5A-6164-1B41-85AF62D47985}"/>
              </a:ext>
            </a:extLst>
          </p:cNvPr>
          <p:cNvSpPr txBox="1"/>
          <p:nvPr/>
        </p:nvSpPr>
        <p:spPr>
          <a:xfrm>
            <a:off x="444101" y="1079588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Node*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LRUNode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 = obj-&gt;LEFT-&gt;next;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38DD94F-CA6E-4E71-719C-8D93268E04A5}"/>
              </a:ext>
            </a:extLst>
          </p:cNvPr>
          <p:cNvSpPr txBox="1"/>
          <p:nvPr/>
        </p:nvSpPr>
        <p:spPr>
          <a:xfrm>
            <a:off x="595559" y="32910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lRUCache.get</a:t>
            </a:r>
            <a:r>
              <a:rPr lang="en-US" altLang="zh-TW" dirty="0"/>
              <a:t>(4);    // return 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8371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DE660-9DDC-516D-9154-C39A3765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D124DF-FDEE-8C31-2EE6-80A8E3E6B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2857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9AA255-93A6-0EA9-3E41-A72770D22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lRUCacheCreate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B9D33F-9F8C-693C-AB60-A6B762C6CF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469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9D735E-4816-76A0-CE67-9AEB81FA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0E64FBE-BDF4-08F6-5EAC-28C88485BD25}"/>
              </a:ext>
            </a:extLst>
          </p:cNvPr>
          <p:cNvSpPr/>
          <p:nvPr/>
        </p:nvSpPr>
        <p:spPr>
          <a:xfrm>
            <a:off x="4248391" y="2673754"/>
            <a:ext cx="960698" cy="994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K=null</a:t>
            </a:r>
          </a:p>
          <a:p>
            <a:pPr algn="ctr"/>
            <a:r>
              <a:rPr lang="en-US" altLang="zh-TW" dirty="0"/>
              <a:t>V=null</a:t>
            </a:r>
          </a:p>
          <a:p>
            <a:pPr algn="ctr"/>
            <a:r>
              <a:rPr lang="en-US" altLang="zh-TW" dirty="0"/>
              <a:t>MRU=0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8D4BBC-4E95-B9E9-5F57-F0C875226FD4}"/>
              </a:ext>
            </a:extLst>
          </p:cNvPr>
          <p:cNvSpPr/>
          <p:nvPr/>
        </p:nvSpPr>
        <p:spPr>
          <a:xfrm>
            <a:off x="2612985" y="2673754"/>
            <a:ext cx="960698" cy="994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K=null</a:t>
            </a:r>
          </a:p>
          <a:p>
            <a:pPr algn="ctr"/>
            <a:r>
              <a:rPr lang="en-US" altLang="zh-TW" dirty="0"/>
              <a:t>V=null</a:t>
            </a:r>
          </a:p>
          <a:p>
            <a:pPr algn="ctr"/>
            <a:r>
              <a:rPr lang="en-US" altLang="zh-TW" dirty="0"/>
              <a:t>MRU=0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B655B35-6462-5C5B-9930-6988F54AE812}"/>
              </a:ext>
            </a:extLst>
          </p:cNvPr>
          <p:cNvCxnSpPr>
            <a:cxnSpLocks/>
          </p:cNvCxnSpPr>
          <p:nvPr/>
        </p:nvCxnSpPr>
        <p:spPr>
          <a:xfrm>
            <a:off x="3682920" y="3334478"/>
            <a:ext cx="548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1D0BD6ED-B24B-7173-8FCB-23D77D4AD0E3}"/>
              </a:ext>
            </a:extLst>
          </p:cNvPr>
          <p:cNvSpPr/>
          <p:nvPr/>
        </p:nvSpPr>
        <p:spPr>
          <a:xfrm>
            <a:off x="7894416" y="4822190"/>
            <a:ext cx="960698" cy="659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MRU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085B166-628F-5513-6CE8-1538358EFC93}"/>
              </a:ext>
            </a:extLst>
          </p:cNvPr>
          <p:cNvSpPr/>
          <p:nvPr/>
        </p:nvSpPr>
        <p:spPr>
          <a:xfrm>
            <a:off x="838200" y="5152068"/>
            <a:ext cx="960698" cy="659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LRU</a:t>
            </a:r>
          </a:p>
          <a:p>
            <a:pPr algn="ctr"/>
            <a:r>
              <a:rPr lang="en-US" altLang="zh-TW" dirty="0"/>
              <a:t>(Head)</a:t>
            </a:r>
            <a:endParaRPr lang="zh-TW" altLang="en-US" dirty="0"/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19962DD7-7274-FB0A-4665-E63452FA9DE6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rot="5400000" flipH="1" flipV="1">
            <a:off x="1463944" y="3522679"/>
            <a:ext cx="1483995" cy="1774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8AD8FA8-775C-18BD-0865-241BB38A3502}"/>
              </a:ext>
            </a:extLst>
          </p:cNvPr>
          <p:cNvCxnSpPr>
            <a:cxnSpLocks/>
          </p:cNvCxnSpPr>
          <p:nvPr/>
        </p:nvCxnSpPr>
        <p:spPr>
          <a:xfrm flipH="1">
            <a:off x="3573683" y="3196542"/>
            <a:ext cx="657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C401DB8-68AF-06D3-6351-471C5FAC1716}"/>
              </a:ext>
            </a:extLst>
          </p:cNvPr>
          <p:cNvCxnSpPr>
            <a:cxnSpLocks/>
          </p:cNvCxnSpPr>
          <p:nvPr/>
        </p:nvCxnSpPr>
        <p:spPr>
          <a:xfrm flipV="1">
            <a:off x="5175331" y="3327029"/>
            <a:ext cx="674708" cy="3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3CFFFA52-43BB-363C-ADB1-40E3B2C082F9}"/>
              </a:ext>
            </a:extLst>
          </p:cNvPr>
          <p:cNvCxnSpPr>
            <a:cxnSpLocks/>
          </p:cNvCxnSpPr>
          <p:nvPr/>
        </p:nvCxnSpPr>
        <p:spPr>
          <a:xfrm flipH="1">
            <a:off x="5192210" y="3192817"/>
            <a:ext cx="657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8A5351A8-6CEA-9B6F-1B53-7353AFC81CB2}"/>
              </a:ext>
            </a:extLst>
          </p:cNvPr>
          <p:cNvCxnSpPr>
            <a:cxnSpLocks/>
            <a:stCxn id="14" idx="0"/>
            <a:endCxn id="21" idx="2"/>
          </p:cNvCxnSpPr>
          <p:nvPr/>
        </p:nvCxnSpPr>
        <p:spPr>
          <a:xfrm rot="16200000" flipV="1">
            <a:off x="6801905" y="3249329"/>
            <a:ext cx="1135103" cy="2010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6F31B8D3-36CF-E900-B29E-C0A99032E1C4}"/>
              </a:ext>
            </a:extLst>
          </p:cNvPr>
          <p:cNvSpPr/>
          <p:nvPr/>
        </p:nvSpPr>
        <p:spPr>
          <a:xfrm>
            <a:off x="5883797" y="2692768"/>
            <a:ext cx="960698" cy="994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K=null</a:t>
            </a:r>
          </a:p>
          <a:p>
            <a:pPr algn="ctr"/>
            <a:r>
              <a:rPr lang="en-US" altLang="zh-TW" dirty="0"/>
              <a:t>V=null</a:t>
            </a:r>
          </a:p>
          <a:p>
            <a:pPr algn="ctr"/>
            <a:r>
              <a:rPr lang="en-US" altLang="zh-TW" dirty="0"/>
              <a:t>MRU=1</a:t>
            </a:r>
          </a:p>
        </p:txBody>
      </p:sp>
    </p:spTree>
    <p:extLst>
      <p:ext uri="{BB962C8B-B14F-4D97-AF65-F5344CB8AC3E}">
        <p14:creationId xmlns:p14="http://schemas.microsoft.com/office/powerpoint/2010/main" val="1991549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4B2ADC-3605-2B7B-A396-320C83563F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lRUCachePut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081095C-31DF-4BF7-8C58-3834B619B2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523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D16483-FFB0-1B44-C3D2-44655F54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lRUCachePut</a:t>
            </a:r>
            <a:r>
              <a:rPr lang="en-US" altLang="zh-TW" dirty="0"/>
              <a:t>(3,3)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511B572-346F-69BE-5C89-166B39B9930B}"/>
              </a:ext>
            </a:extLst>
          </p:cNvPr>
          <p:cNvSpPr/>
          <p:nvPr/>
        </p:nvSpPr>
        <p:spPr>
          <a:xfrm>
            <a:off x="4248391" y="2673754"/>
            <a:ext cx="960698" cy="994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 1</a:t>
            </a:r>
          </a:p>
          <a:p>
            <a:pPr algn="ctr"/>
            <a:r>
              <a:rPr lang="en-US" altLang="zh-TW" dirty="0"/>
              <a:t>V=1</a:t>
            </a:r>
          </a:p>
          <a:p>
            <a:pPr algn="ctr"/>
            <a:r>
              <a:rPr lang="en-US" altLang="zh-TW" dirty="0"/>
              <a:t>MRU=0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70D231-AB58-CA6B-267C-AFFB0E2EF13B}"/>
              </a:ext>
            </a:extLst>
          </p:cNvPr>
          <p:cNvSpPr/>
          <p:nvPr/>
        </p:nvSpPr>
        <p:spPr>
          <a:xfrm>
            <a:off x="2612985" y="2673754"/>
            <a:ext cx="960698" cy="994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K=null</a:t>
            </a:r>
          </a:p>
          <a:p>
            <a:pPr algn="ctr"/>
            <a:r>
              <a:rPr lang="en-US" altLang="zh-TW" dirty="0"/>
              <a:t>V=null</a:t>
            </a:r>
          </a:p>
          <a:p>
            <a:pPr algn="ctr"/>
            <a:r>
              <a:rPr lang="en-US" altLang="zh-TW" dirty="0"/>
              <a:t>MRU=0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6299251-7FA8-5C08-6E02-426643F24292}"/>
              </a:ext>
            </a:extLst>
          </p:cNvPr>
          <p:cNvCxnSpPr>
            <a:cxnSpLocks/>
          </p:cNvCxnSpPr>
          <p:nvPr/>
        </p:nvCxnSpPr>
        <p:spPr>
          <a:xfrm>
            <a:off x="3682920" y="3334478"/>
            <a:ext cx="548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CB29AF57-282C-45D8-8C60-4D7816D0F6F3}"/>
              </a:ext>
            </a:extLst>
          </p:cNvPr>
          <p:cNvSpPr/>
          <p:nvPr/>
        </p:nvSpPr>
        <p:spPr>
          <a:xfrm>
            <a:off x="7894416" y="4822190"/>
            <a:ext cx="960698" cy="659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MRU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31E687-5F31-3926-C996-E307B5C2EE9A}"/>
              </a:ext>
            </a:extLst>
          </p:cNvPr>
          <p:cNvSpPr/>
          <p:nvPr/>
        </p:nvSpPr>
        <p:spPr>
          <a:xfrm>
            <a:off x="838200" y="5152068"/>
            <a:ext cx="960698" cy="659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LRU</a:t>
            </a:r>
          </a:p>
          <a:p>
            <a:pPr algn="ctr"/>
            <a:r>
              <a:rPr lang="en-US" altLang="zh-TW" dirty="0"/>
              <a:t>(Head)</a:t>
            </a:r>
            <a:endParaRPr lang="zh-TW" altLang="en-US" dirty="0"/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C36FE129-1336-341F-0B0A-7F943312B39C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rot="5400000" flipH="1" flipV="1">
            <a:off x="1463944" y="3522679"/>
            <a:ext cx="1483995" cy="1774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68A1B3C-66A8-4A15-6937-0A1F48933160}"/>
              </a:ext>
            </a:extLst>
          </p:cNvPr>
          <p:cNvCxnSpPr>
            <a:cxnSpLocks/>
          </p:cNvCxnSpPr>
          <p:nvPr/>
        </p:nvCxnSpPr>
        <p:spPr>
          <a:xfrm flipH="1">
            <a:off x="3573683" y="3196542"/>
            <a:ext cx="657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73B632D-C556-982D-1A7E-9A08C9B1F00E}"/>
              </a:ext>
            </a:extLst>
          </p:cNvPr>
          <p:cNvCxnSpPr>
            <a:cxnSpLocks/>
          </p:cNvCxnSpPr>
          <p:nvPr/>
        </p:nvCxnSpPr>
        <p:spPr>
          <a:xfrm flipV="1">
            <a:off x="5175331" y="3327029"/>
            <a:ext cx="674708" cy="3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77FB346-CB05-15AC-53C5-08DCAD4A4DF8}"/>
              </a:ext>
            </a:extLst>
          </p:cNvPr>
          <p:cNvCxnSpPr>
            <a:cxnSpLocks/>
          </p:cNvCxnSpPr>
          <p:nvPr/>
        </p:nvCxnSpPr>
        <p:spPr>
          <a:xfrm flipH="1">
            <a:off x="5192210" y="3192817"/>
            <a:ext cx="657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23CCED46-7708-AE00-45DC-C339325C8712}"/>
              </a:ext>
            </a:extLst>
          </p:cNvPr>
          <p:cNvCxnSpPr>
            <a:cxnSpLocks/>
            <a:stCxn id="7" idx="0"/>
            <a:endCxn id="27" idx="2"/>
          </p:cNvCxnSpPr>
          <p:nvPr/>
        </p:nvCxnSpPr>
        <p:spPr>
          <a:xfrm rot="16200000" flipV="1">
            <a:off x="6801905" y="3249329"/>
            <a:ext cx="1135103" cy="2010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DA6961FB-EF5A-D860-7BAF-1EB172EFE0DA}"/>
              </a:ext>
            </a:extLst>
          </p:cNvPr>
          <p:cNvSpPr/>
          <p:nvPr/>
        </p:nvSpPr>
        <p:spPr>
          <a:xfrm>
            <a:off x="5883797" y="2692768"/>
            <a:ext cx="960698" cy="994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K=2</a:t>
            </a:r>
          </a:p>
          <a:p>
            <a:pPr algn="ctr"/>
            <a:r>
              <a:rPr lang="en-US" altLang="zh-TW" dirty="0"/>
              <a:t>V=2</a:t>
            </a:r>
          </a:p>
          <a:p>
            <a:pPr algn="ctr"/>
            <a:r>
              <a:rPr lang="en-US" altLang="zh-TW" dirty="0"/>
              <a:t>MRU=1</a:t>
            </a:r>
          </a:p>
        </p:txBody>
      </p:sp>
    </p:spTree>
    <p:extLst>
      <p:ext uri="{BB962C8B-B14F-4D97-AF65-F5344CB8AC3E}">
        <p14:creationId xmlns:p14="http://schemas.microsoft.com/office/powerpoint/2010/main" val="2737441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D16483-FFB0-1B44-C3D2-44655F54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lRUCachePut</a:t>
            </a:r>
            <a:r>
              <a:rPr lang="en-US" altLang="zh-TW" dirty="0"/>
              <a:t>(3,3)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511B572-346F-69BE-5C89-166B39B9930B}"/>
              </a:ext>
            </a:extLst>
          </p:cNvPr>
          <p:cNvSpPr/>
          <p:nvPr/>
        </p:nvSpPr>
        <p:spPr>
          <a:xfrm>
            <a:off x="4248391" y="2673754"/>
            <a:ext cx="960698" cy="994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 1</a:t>
            </a:r>
          </a:p>
          <a:p>
            <a:pPr algn="ctr"/>
            <a:r>
              <a:rPr lang="en-US" altLang="zh-TW" dirty="0"/>
              <a:t>V=1</a:t>
            </a:r>
          </a:p>
          <a:p>
            <a:pPr algn="ctr"/>
            <a:r>
              <a:rPr lang="en-US" altLang="zh-TW" dirty="0"/>
              <a:t>MRU=0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70D231-AB58-CA6B-267C-AFFB0E2EF13B}"/>
              </a:ext>
            </a:extLst>
          </p:cNvPr>
          <p:cNvSpPr/>
          <p:nvPr/>
        </p:nvSpPr>
        <p:spPr>
          <a:xfrm>
            <a:off x="2612985" y="2673754"/>
            <a:ext cx="960698" cy="994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 1</a:t>
            </a:r>
          </a:p>
          <a:p>
            <a:pPr algn="ctr"/>
            <a:r>
              <a:rPr lang="en-US" altLang="zh-TW" dirty="0"/>
              <a:t>V=1</a:t>
            </a:r>
          </a:p>
          <a:p>
            <a:pPr algn="ctr"/>
            <a:r>
              <a:rPr lang="en-US" altLang="zh-TW" dirty="0"/>
              <a:t>MRU=0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6299251-7FA8-5C08-6E02-426643F24292}"/>
              </a:ext>
            </a:extLst>
          </p:cNvPr>
          <p:cNvCxnSpPr>
            <a:cxnSpLocks/>
          </p:cNvCxnSpPr>
          <p:nvPr/>
        </p:nvCxnSpPr>
        <p:spPr>
          <a:xfrm>
            <a:off x="3682920" y="3334478"/>
            <a:ext cx="548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CB29AF57-282C-45D8-8C60-4D7816D0F6F3}"/>
              </a:ext>
            </a:extLst>
          </p:cNvPr>
          <p:cNvSpPr/>
          <p:nvPr/>
        </p:nvSpPr>
        <p:spPr>
          <a:xfrm>
            <a:off x="7894416" y="4822190"/>
            <a:ext cx="960698" cy="659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MRU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31E687-5F31-3926-C996-E307B5C2EE9A}"/>
              </a:ext>
            </a:extLst>
          </p:cNvPr>
          <p:cNvSpPr/>
          <p:nvPr/>
        </p:nvSpPr>
        <p:spPr>
          <a:xfrm>
            <a:off x="838200" y="5152068"/>
            <a:ext cx="960698" cy="659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LRU</a:t>
            </a:r>
          </a:p>
          <a:p>
            <a:pPr algn="ctr"/>
            <a:r>
              <a:rPr lang="en-US" altLang="zh-TW" dirty="0"/>
              <a:t>(Head)</a:t>
            </a:r>
            <a:endParaRPr lang="zh-TW" altLang="en-US" dirty="0"/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C36FE129-1336-341F-0B0A-7F943312B39C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rot="5400000" flipH="1" flipV="1">
            <a:off x="1463944" y="3522679"/>
            <a:ext cx="1483995" cy="1774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68A1B3C-66A8-4A15-6937-0A1F48933160}"/>
              </a:ext>
            </a:extLst>
          </p:cNvPr>
          <p:cNvCxnSpPr>
            <a:cxnSpLocks/>
          </p:cNvCxnSpPr>
          <p:nvPr/>
        </p:nvCxnSpPr>
        <p:spPr>
          <a:xfrm flipH="1">
            <a:off x="3573683" y="3196542"/>
            <a:ext cx="657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73B632D-C556-982D-1A7E-9A08C9B1F00E}"/>
              </a:ext>
            </a:extLst>
          </p:cNvPr>
          <p:cNvCxnSpPr>
            <a:cxnSpLocks/>
          </p:cNvCxnSpPr>
          <p:nvPr/>
        </p:nvCxnSpPr>
        <p:spPr>
          <a:xfrm flipV="1">
            <a:off x="5175331" y="3327029"/>
            <a:ext cx="674708" cy="3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77FB346-CB05-15AC-53C5-08DCAD4A4DF8}"/>
              </a:ext>
            </a:extLst>
          </p:cNvPr>
          <p:cNvCxnSpPr>
            <a:cxnSpLocks/>
          </p:cNvCxnSpPr>
          <p:nvPr/>
        </p:nvCxnSpPr>
        <p:spPr>
          <a:xfrm flipH="1">
            <a:off x="5192210" y="3192817"/>
            <a:ext cx="657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23CCED46-7708-AE00-45DC-C339325C8712}"/>
              </a:ext>
            </a:extLst>
          </p:cNvPr>
          <p:cNvCxnSpPr>
            <a:cxnSpLocks/>
            <a:stCxn id="7" idx="0"/>
            <a:endCxn id="27" idx="2"/>
          </p:cNvCxnSpPr>
          <p:nvPr/>
        </p:nvCxnSpPr>
        <p:spPr>
          <a:xfrm rot="16200000" flipV="1">
            <a:off x="6801905" y="3249329"/>
            <a:ext cx="1135103" cy="2010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DA6961FB-EF5A-D860-7BAF-1EB172EFE0DA}"/>
              </a:ext>
            </a:extLst>
          </p:cNvPr>
          <p:cNvSpPr/>
          <p:nvPr/>
        </p:nvSpPr>
        <p:spPr>
          <a:xfrm>
            <a:off x="5883797" y="2692768"/>
            <a:ext cx="960698" cy="994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K=2</a:t>
            </a:r>
          </a:p>
          <a:p>
            <a:pPr algn="ctr"/>
            <a:r>
              <a:rPr lang="en-US" altLang="zh-TW" dirty="0"/>
              <a:t>V=2</a:t>
            </a:r>
          </a:p>
          <a:p>
            <a:pPr algn="ctr"/>
            <a:r>
              <a:rPr lang="en-US" altLang="zh-TW" dirty="0"/>
              <a:t>MRU=1</a:t>
            </a:r>
          </a:p>
        </p:txBody>
      </p:sp>
      <p:sp>
        <p:nvSpPr>
          <p:cNvPr id="10" name="箭號: 弧形下彎 9">
            <a:extLst>
              <a:ext uri="{FF2B5EF4-FFF2-40B4-BE49-F238E27FC236}">
                <a16:creationId xmlns:a16="http://schemas.microsoft.com/office/drawing/2014/main" id="{D4BF885C-B610-5D32-D955-717D33C0C813}"/>
              </a:ext>
            </a:extLst>
          </p:cNvPr>
          <p:cNvSpPr/>
          <p:nvPr/>
        </p:nvSpPr>
        <p:spPr>
          <a:xfrm flipH="1">
            <a:off x="2953956" y="1837691"/>
            <a:ext cx="1774784" cy="751570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DB8E7B4-5CD5-8125-9604-40107742ED1D}"/>
              </a:ext>
            </a:extLst>
          </p:cNvPr>
          <p:cNvSpPr txBox="1"/>
          <p:nvPr/>
        </p:nvSpPr>
        <p:spPr>
          <a:xfrm>
            <a:off x="3573683" y="2336435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72859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D16483-FFB0-1B44-C3D2-44655F54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lRUCachePut</a:t>
            </a:r>
            <a:r>
              <a:rPr lang="en-US" altLang="zh-TW" dirty="0"/>
              <a:t>(3,3)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511B572-346F-69BE-5C89-166B39B9930B}"/>
              </a:ext>
            </a:extLst>
          </p:cNvPr>
          <p:cNvSpPr/>
          <p:nvPr/>
        </p:nvSpPr>
        <p:spPr>
          <a:xfrm>
            <a:off x="4248391" y="2673754"/>
            <a:ext cx="960698" cy="994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K=2</a:t>
            </a:r>
          </a:p>
          <a:p>
            <a:pPr algn="ctr"/>
            <a:r>
              <a:rPr lang="en-US" altLang="zh-TW" dirty="0"/>
              <a:t>V=2</a:t>
            </a:r>
          </a:p>
          <a:p>
            <a:pPr algn="ctr"/>
            <a:r>
              <a:rPr lang="en-US" altLang="zh-TW" dirty="0"/>
              <a:t>MRU=0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70D231-AB58-CA6B-267C-AFFB0E2EF13B}"/>
              </a:ext>
            </a:extLst>
          </p:cNvPr>
          <p:cNvSpPr/>
          <p:nvPr/>
        </p:nvSpPr>
        <p:spPr>
          <a:xfrm>
            <a:off x="2612985" y="2673754"/>
            <a:ext cx="960698" cy="994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 1</a:t>
            </a:r>
          </a:p>
          <a:p>
            <a:pPr algn="ctr"/>
            <a:r>
              <a:rPr lang="en-US" altLang="zh-TW" dirty="0"/>
              <a:t>V=1</a:t>
            </a:r>
          </a:p>
          <a:p>
            <a:pPr algn="ctr"/>
            <a:r>
              <a:rPr lang="en-US" altLang="zh-TW" dirty="0"/>
              <a:t>MRU=0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6299251-7FA8-5C08-6E02-426643F24292}"/>
              </a:ext>
            </a:extLst>
          </p:cNvPr>
          <p:cNvCxnSpPr>
            <a:cxnSpLocks/>
          </p:cNvCxnSpPr>
          <p:nvPr/>
        </p:nvCxnSpPr>
        <p:spPr>
          <a:xfrm>
            <a:off x="3682920" y="3334478"/>
            <a:ext cx="548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CB29AF57-282C-45D8-8C60-4D7816D0F6F3}"/>
              </a:ext>
            </a:extLst>
          </p:cNvPr>
          <p:cNvSpPr/>
          <p:nvPr/>
        </p:nvSpPr>
        <p:spPr>
          <a:xfrm>
            <a:off x="7894416" y="4822190"/>
            <a:ext cx="960698" cy="659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MRU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31E687-5F31-3926-C996-E307B5C2EE9A}"/>
              </a:ext>
            </a:extLst>
          </p:cNvPr>
          <p:cNvSpPr/>
          <p:nvPr/>
        </p:nvSpPr>
        <p:spPr>
          <a:xfrm>
            <a:off x="838200" y="5152068"/>
            <a:ext cx="960698" cy="659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LRU</a:t>
            </a:r>
          </a:p>
          <a:p>
            <a:pPr algn="ctr"/>
            <a:r>
              <a:rPr lang="en-US" altLang="zh-TW" dirty="0"/>
              <a:t>(Head)</a:t>
            </a:r>
            <a:endParaRPr lang="zh-TW" altLang="en-US" dirty="0"/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C36FE129-1336-341F-0B0A-7F943312B39C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rot="5400000" flipH="1" flipV="1">
            <a:off x="1463944" y="3522679"/>
            <a:ext cx="1483995" cy="1774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68A1B3C-66A8-4A15-6937-0A1F48933160}"/>
              </a:ext>
            </a:extLst>
          </p:cNvPr>
          <p:cNvCxnSpPr>
            <a:cxnSpLocks/>
          </p:cNvCxnSpPr>
          <p:nvPr/>
        </p:nvCxnSpPr>
        <p:spPr>
          <a:xfrm flipH="1">
            <a:off x="3573683" y="3196542"/>
            <a:ext cx="657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73B632D-C556-982D-1A7E-9A08C9B1F00E}"/>
              </a:ext>
            </a:extLst>
          </p:cNvPr>
          <p:cNvCxnSpPr>
            <a:cxnSpLocks/>
          </p:cNvCxnSpPr>
          <p:nvPr/>
        </p:nvCxnSpPr>
        <p:spPr>
          <a:xfrm flipV="1">
            <a:off x="5175331" y="3327029"/>
            <a:ext cx="674708" cy="3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77FB346-CB05-15AC-53C5-08DCAD4A4DF8}"/>
              </a:ext>
            </a:extLst>
          </p:cNvPr>
          <p:cNvCxnSpPr>
            <a:cxnSpLocks/>
          </p:cNvCxnSpPr>
          <p:nvPr/>
        </p:nvCxnSpPr>
        <p:spPr>
          <a:xfrm flipH="1">
            <a:off x="5192210" y="3192817"/>
            <a:ext cx="657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23CCED46-7708-AE00-45DC-C339325C8712}"/>
              </a:ext>
            </a:extLst>
          </p:cNvPr>
          <p:cNvCxnSpPr>
            <a:cxnSpLocks/>
            <a:stCxn id="7" idx="0"/>
            <a:endCxn id="27" idx="2"/>
          </p:cNvCxnSpPr>
          <p:nvPr/>
        </p:nvCxnSpPr>
        <p:spPr>
          <a:xfrm rot="16200000" flipV="1">
            <a:off x="6801905" y="3249329"/>
            <a:ext cx="1135103" cy="2010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DA6961FB-EF5A-D860-7BAF-1EB172EFE0DA}"/>
              </a:ext>
            </a:extLst>
          </p:cNvPr>
          <p:cNvSpPr/>
          <p:nvPr/>
        </p:nvSpPr>
        <p:spPr>
          <a:xfrm>
            <a:off x="5883797" y="2692768"/>
            <a:ext cx="960698" cy="994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K=2</a:t>
            </a:r>
          </a:p>
          <a:p>
            <a:pPr algn="ctr"/>
            <a:r>
              <a:rPr lang="en-US" altLang="zh-TW" dirty="0"/>
              <a:t>V=2</a:t>
            </a:r>
          </a:p>
          <a:p>
            <a:pPr algn="ctr"/>
            <a:r>
              <a:rPr lang="en-US" altLang="zh-TW" dirty="0"/>
              <a:t>MRU=1</a:t>
            </a:r>
          </a:p>
        </p:txBody>
      </p:sp>
      <p:sp>
        <p:nvSpPr>
          <p:cNvPr id="10" name="箭號: 弧形下彎 9">
            <a:extLst>
              <a:ext uri="{FF2B5EF4-FFF2-40B4-BE49-F238E27FC236}">
                <a16:creationId xmlns:a16="http://schemas.microsoft.com/office/drawing/2014/main" id="{D4BF885C-B610-5D32-D955-717D33C0C813}"/>
              </a:ext>
            </a:extLst>
          </p:cNvPr>
          <p:cNvSpPr/>
          <p:nvPr/>
        </p:nvSpPr>
        <p:spPr>
          <a:xfrm flipH="1">
            <a:off x="4589363" y="1781490"/>
            <a:ext cx="1774784" cy="751570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DB8E7B4-5CD5-8125-9604-40107742ED1D}"/>
              </a:ext>
            </a:extLst>
          </p:cNvPr>
          <p:cNvSpPr txBox="1"/>
          <p:nvPr/>
        </p:nvSpPr>
        <p:spPr>
          <a:xfrm>
            <a:off x="5209090" y="2280234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28719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D16483-FFB0-1B44-C3D2-44655F54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lRUCachePut</a:t>
            </a:r>
            <a:r>
              <a:rPr lang="en-US" altLang="zh-TW" dirty="0"/>
              <a:t>(3,3)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511B572-346F-69BE-5C89-166B39B9930B}"/>
              </a:ext>
            </a:extLst>
          </p:cNvPr>
          <p:cNvSpPr/>
          <p:nvPr/>
        </p:nvSpPr>
        <p:spPr>
          <a:xfrm>
            <a:off x="4248391" y="2673754"/>
            <a:ext cx="960698" cy="994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K=2</a:t>
            </a:r>
          </a:p>
          <a:p>
            <a:pPr algn="ctr"/>
            <a:r>
              <a:rPr lang="en-US" altLang="zh-TW" dirty="0"/>
              <a:t>V=2</a:t>
            </a:r>
          </a:p>
          <a:p>
            <a:pPr algn="ctr"/>
            <a:r>
              <a:rPr lang="en-US" altLang="zh-TW" dirty="0"/>
              <a:t>MRU=0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70D231-AB58-CA6B-267C-AFFB0E2EF13B}"/>
              </a:ext>
            </a:extLst>
          </p:cNvPr>
          <p:cNvSpPr/>
          <p:nvPr/>
        </p:nvSpPr>
        <p:spPr>
          <a:xfrm>
            <a:off x="2612985" y="2673754"/>
            <a:ext cx="960698" cy="994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 1</a:t>
            </a:r>
          </a:p>
          <a:p>
            <a:pPr algn="ctr"/>
            <a:r>
              <a:rPr lang="en-US" altLang="zh-TW" dirty="0"/>
              <a:t>V=1</a:t>
            </a:r>
          </a:p>
          <a:p>
            <a:pPr algn="ctr"/>
            <a:r>
              <a:rPr lang="en-US" altLang="zh-TW" dirty="0"/>
              <a:t>MRU=0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6299251-7FA8-5C08-6E02-426643F24292}"/>
              </a:ext>
            </a:extLst>
          </p:cNvPr>
          <p:cNvCxnSpPr>
            <a:cxnSpLocks/>
          </p:cNvCxnSpPr>
          <p:nvPr/>
        </p:nvCxnSpPr>
        <p:spPr>
          <a:xfrm>
            <a:off x="3682920" y="3334478"/>
            <a:ext cx="548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CB29AF57-282C-45D8-8C60-4D7816D0F6F3}"/>
              </a:ext>
            </a:extLst>
          </p:cNvPr>
          <p:cNvSpPr/>
          <p:nvPr/>
        </p:nvSpPr>
        <p:spPr>
          <a:xfrm>
            <a:off x="7894416" y="4822190"/>
            <a:ext cx="960698" cy="659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MRU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31E687-5F31-3926-C996-E307B5C2EE9A}"/>
              </a:ext>
            </a:extLst>
          </p:cNvPr>
          <p:cNvSpPr/>
          <p:nvPr/>
        </p:nvSpPr>
        <p:spPr>
          <a:xfrm>
            <a:off x="838200" y="5152068"/>
            <a:ext cx="960698" cy="659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LRU</a:t>
            </a:r>
          </a:p>
          <a:p>
            <a:pPr algn="ctr"/>
            <a:r>
              <a:rPr lang="en-US" altLang="zh-TW" dirty="0"/>
              <a:t>(Head)</a:t>
            </a:r>
            <a:endParaRPr lang="zh-TW" altLang="en-US" dirty="0"/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C36FE129-1336-341F-0B0A-7F943312B39C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rot="5400000" flipH="1" flipV="1">
            <a:off x="1463944" y="3522679"/>
            <a:ext cx="1483995" cy="1774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68A1B3C-66A8-4A15-6937-0A1F48933160}"/>
              </a:ext>
            </a:extLst>
          </p:cNvPr>
          <p:cNvCxnSpPr>
            <a:cxnSpLocks/>
          </p:cNvCxnSpPr>
          <p:nvPr/>
        </p:nvCxnSpPr>
        <p:spPr>
          <a:xfrm flipH="1">
            <a:off x="3573683" y="3196542"/>
            <a:ext cx="657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73B632D-C556-982D-1A7E-9A08C9B1F00E}"/>
              </a:ext>
            </a:extLst>
          </p:cNvPr>
          <p:cNvCxnSpPr>
            <a:cxnSpLocks/>
          </p:cNvCxnSpPr>
          <p:nvPr/>
        </p:nvCxnSpPr>
        <p:spPr>
          <a:xfrm flipV="1">
            <a:off x="5175331" y="3327029"/>
            <a:ext cx="674708" cy="3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77FB346-CB05-15AC-53C5-08DCAD4A4DF8}"/>
              </a:ext>
            </a:extLst>
          </p:cNvPr>
          <p:cNvCxnSpPr>
            <a:cxnSpLocks/>
          </p:cNvCxnSpPr>
          <p:nvPr/>
        </p:nvCxnSpPr>
        <p:spPr>
          <a:xfrm flipH="1">
            <a:off x="5192210" y="3192817"/>
            <a:ext cx="657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23CCED46-7708-AE00-45DC-C339325C8712}"/>
              </a:ext>
            </a:extLst>
          </p:cNvPr>
          <p:cNvCxnSpPr>
            <a:cxnSpLocks/>
            <a:stCxn id="7" idx="0"/>
            <a:endCxn id="27" idx="2"/>
          </p:cNvCxnSpPr>
          <p:nvPr/>
        </p:nvCxnSpPr>
        <p:spPr>
          <a:xfrm rot="16200000" flipV="1">
            <a:off x="6801905" y="3249329"/>
            <a:ext cx="1135103" cy="2010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DA6961FB-EF5A-D860-7BAF-1EB172EFE0DA}"/>
              </a:ext>
            </a:extLst>
          </p:cNvPr>
          <p:cNvSpPr/>
          <p:nvPr/>
        </p:nvSpPr>
        <p:spPr>
          <a:xfrm>
            <a:off x="5883797" y="2692768"/>
            <a:ext cx="960698" cy="994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K=3</a:t>
            </a:r>
          </a:p>
          <a:p>
            <a:pPr algn="ctr"/>
            <a:r>
              <a:rPr lang="en-US" altLang="zh-TW" dirty="0"/>
              <a:t>V=3</a:t>
            </a:r>
          </a:p>
          <a:p>
            <a:pPr algn="ctr"/>
            <a:r>
              <a:rPr lang="en-US" altLang="zh-TW" dirty="0"/>
              <a:t>MRU=1</a:t>
            </a: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5D57FE06-7E18-000F-D7F6-4ACA7043BF81}"/>
              </a:ext>
            </a:extLst>
          </p:cNvPr>
          <p:cNvSpPr/>
          <p:nvPr/>
        </p:nvSpPr>
        <p:spPr>
          <a:xfrm rot="2700000">
            <a:off x="4684357" y="1607659"/>
            <a:ext cx="1673535" cy="6627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/>
              <a:t>replace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0731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4B2ADC-3605-2B7B-A396-320C83563F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lRUCachePut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081095C-31DF-4BF7-8C58-3834B619B2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485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EC368C-81AC-C9CC-3078-41D738DB7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lRUCacheGet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A068FB-D70C-8878-3002-7FC7790BE8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5421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D187A6-349C-8A70-FC99-60037501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lRUCacheGet</a:t>
            </a:r>
            <a:r>
              <a:rPr lang="en-US" altLang="zh-TW" dirty="0"/>
              <a:t>(key=2)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B04216-5DDE-5A3B-A44E-60AE17250EAD}"/>
              </a:ext>
            </a:extLst>
          </p:cNvPr>
          <p:cNvSpPr/>
          <p:nvPr/>
        </p:nvSpPr>
        <p:spPr>
          <a:xfrm>
            <a:off x="4248391" y="2673754"/>
            <a:ext cx="960698" cy="994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K=2</a:t>
            </a:r>
          </a:p>
          <a:p>
            <a:pPr algn="ctr"/>
            <a:r>
              <a:rPr lang="en-US" altLang="zh-TW" dirty="0"/>
              <a:t>V=2</a:t>
            </a:r>
          </a:p>
          <a:p>
            <a:pPr algn="ctr"/>
            <a:r>
              <a:rPr lang="en-US" altLang="zh-TW" dirty="0"/>
              <a:t>MRU=0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D37F91-2DA6-827A-E023-E0308A07D618}"/>
              </a:ext>
            </a:extLst>
          </p:cNvPr>
          <p:cNvSpPr/>
          <p:nvPr/>
        </p:nvSpPr>
        <p:spPr>
          <a:xfrm>
            <a:off x="2612985" y="2673754"/>
            <a:ext cx="960698" cy="994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 1</a:t>
            </a:r>
          </a:p>
          <a:p>
            <a:pPr algn="ctr"/>
            <a:r>
              <a:rPr lang="en-US" altLang="zh-TW" dirty="0"/>
              <a:t>V=1</a:t>
            </a:r>
          </a:p>
          <a:p>
            <a:pPr algn="ctr"/>
            <a:r>
              <a:rPr lang="en-US" altLang="zh-TW" dirty="0"/>
              <a:t>MRU=0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88ED5AB-60C5-36DA-9952-DC356717896B}"/>
              </a:ext>
            </a:extLst>
          </p:cNvPr>
          <p:cNvCxnSpPr>
            <a:cxnSpLocks/>
          </p:cNvCxnSpPr>
          <p:nvPr/>
        </p:nvCxnSpPr>
        <p:spPr>
          <a:xfrm>
            <a:off x="3682920" y="3334478"/>
            <a:ext cx="548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D893DE0E-A765-63A0-EF17-C820BE98A33A}"/>
              </a:ext>
            </a:extLst>
          </p:cNvPr>
          <p:cNvSpPr/>
          <p:nvPr/>
        </p:nvSpPr>
        <p:spPr>
          <a:xfrm>
            <a:off x="7894416" y="4822190"/>
            <a:ext cx="960698" cy="659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MRU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E6F90B-CE0B-2431-F6AA-843E4BE6F641}"/>
              </a:ext>
            </a:extLst>
          </p:cNvPr>
          <p:cNvSpPr/>
          <p:nvPr/>
        </p:nvSpPr>
        <p:spPr>
          <a:xfrm>
            <a:off x="838200" y="5152068"/>
            <a:ext cx="960698" cy="659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LRU</a:t>
            </a:r>
          </a:p>
          <a:p>
            <a:pPr algn="ctr"/>
            <a:r>
              <a:rPr lang="en-US" altLang="zh-TW" dirty="0"/>
              <a:t>(Head)</a:t>
            </a:r>
            <a:endParaRPr lang="zh-TW" altLang="en-US" dirty="0"/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AC6F79DE-B97E-3BF9-0A50-E458118CC08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rot="5400000" flipH="1" flipV="1">
            <a:off x="1463944" y="3522679"/>
            <a:ext cx="1483995" cy="1774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F7648EF-1BF8-A19A-B215-925959F32B38}"/>
              </a:ext>
            </a:extLst>
          </p:cNvPr>
          <p:cNvCxnSpPr>
            <a:cxnSpLocks/>
          </p:cNvCxnSpPr>
          <p:nvPr/>
        </p:nvCxnSpPr>
        <p:spPr>
          <a:xfrm flipH="1">
            <a:off x="3573683" y="3196542"/>
            <a:ext cx="657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996BB30-2C67-B648-2ECC-6BF172E6BF16}"/>
              </a:ext>
            </a:extLst>
          </p:cNvPr>
          <p:cNvCxnSpPr>
            <a:cxnSpLocks/>
          </p:cNvCxnSpPr>
          <p:nvPr/>
        </p:nvCxnSpPr>
        <p:spPr>
          <a:xfrm flipV="1">
            <a:off x="5175331" y="3327029"/>
            <a:ext cx="674708" cy="3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B20944B-E2E3-E5C1-98C8-F54AD5C0108F}"/>
              </a:ext>
            </a:extLst>
          </p:cNvPr>
          <p:cNvCxnSpPr>
            <a:cxnSpLocks/>
          </p:cNvCxnSpPr>
          <p:nvPr/>
        </p:nvCxnSpPr>
        <p:spPr>
          <a:xfrm flipH="1">
            <a:off x="5192210" y="3192817"/>
            <a:ext cx="657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52E4BCF1-2C4B-EA08-C35E-386983EFDD2F}"/>
              </a:ext>
            </a:extLst>
          </p:cNvPr>
          <p:cNvCxnSpPr>
            <a:cxnSpLocks/>
            <a:stCxn id="7" idx="0"/>
            <a:endCxn id="14" idx="2"/>
          </p:cNvCxnSpPr>
          <p:nvPr/>
        </p:nvCxnSpPr>
        <p:spPr>
          <a:xfrm rot="16200000" flipV="1">
            <a:off x="6801905" y="3249329"/>
            <a:ext cx="1135103" cy="2010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3AD0FD2-6BD8-C870-5BCD-2044C7917606}"/>
              </a:ext>
            </a:extLst>
          </p:cNvPr>
          <p:cNvSpPr/>
          <p:nvPr/>
        </p:nvSpPr>
        <p:spPr>
          <a:xfrm>
            <a:off x="5883797" y="2692768"/>
            <a:ext cx="960698" cy="994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K=3</a:t>
            </a:r>
          </a:p>
          <a:p>
            <a:pPr algn="ctr"/>
            <a:r>
              <a:rPr lang="en-US" altLang="zh-TW" dirty="0"/>
              <a:t>V=3</a:t>
            </a:r>
          </a:p>
          <a:p>
            <a:pPr algn="ctr"/>
            <a:r>
              <a:rPr lang="en-US" altLang="zh-TW" dirty="0"/>
              <a:t>MRU=1</a:t>
            </a:r>
          </a:p>
        </p:txBody>
      </p:sp>
    </p:spTree>
    <p:extLst>
      <p:ext uri="{BB962C8B-B14F-4D97-AF65-F5344CB8AC3E}">
        <p14:creationId xmlns:p14="http://schemas.microsoft.com/office/powerpoint/2010/main" val="38464870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D187A6-349C-8A70-FC99-60037501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lRUCacheGet</a:t>
            </a:r>
            <a:r>
              <a:rPr lang="en-US" altLang="zh-TW" dirty="0"/>
              <a:t>(key=2)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B04216-5DDE-5A3B-A44E-60AE17250EAD}"/>
              </a:ext>
            </a:extLst>
          </p:cNvPr>
          <p:cNvSpPr/>
          <p:nvPr/>
        </p:nvSpPr>
        <p:spPr>
          <a:xfrm>
            <a:off x="4248391" y="2673754"/>
            <a:ext cx="960698" cy="994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K=2</a:t>
            </a:r>
          </a:p>
          <a:p>
            <a:pPr algn="ctr"/>
            <a:r>
              <a:rPr lang="en-US" altLang="zh-TW" dirty="0"/>
              <a:t>V=2</a:t>
            </a:r>
          </a:p>
          <a:p>
            <a:pPr algn="ctr"/>
            <a:r>
              <a:rPr lang="en-US" altLang="zh-TW" dirty="0"/>
              <a:t>MRU=0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D37F91-2DA6-827A-E023-E0308A07D618}"/>
              </a:ext>
            </a:extLst>
          </p:cNvPr>
          <p:cNvSpPr/>
          <p:nvPr/>
        </p:nvSpPr>
        <p:spPr>
          <a:xfrm>
            <a:off x="2612985" y="2673754"/>
            <a:ext cx="960698" cy="994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 1</a:t>
            </a:r>
          </a:p>
          <a:p>
            <a:pPr algn="ctr"/>
            <a:r>
              <a:rPr lang="en-US" altLang="zh-TW" dirty="0"/>
              <a:t>V=1</a:t>
            </a:r>
          </a:p>
          <a:p>
            <a:pPr algn="ctr"/>
            <a:r>
              <a:rPr lang="en-US" altLang="zh-TW" dirty="0"/>
              <a:t>MRU=0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88ED5AB-60C5-36DA-9952-DC356717896B}"/>
              </a:ext>
            </a:extLst>
          </p:cNvPr>
          <p:cNvCxnSpPr>
            <a:cxnSpLocks/>
          </p:cNvCxnSpPr>
          <p:nvPr/>
        </p:nvCxnSpPr>
        <p:spPr>
          <a:xfrm>
            <a:off x="3682920" y="3334478"/>
            <a:ext cx="548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D893DE0E-A765-63A0-EF17-C820BE98A33A}"/>
              </a:ext>
            </a:extLst>
          </p:cNvPr>
          <p:cNvSpPr/>
          <p:nvPr/>
        </p:nvSpPr>
        <p:spPr>
          <a:xfrm>
            <a:off x="7894416" y="4822190"/>
            <a:ext cx="960698" cy="659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MRU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E6F90B-CE0B-2431-F6AA-843E4BE6F641}"/>
              </a:ext>
            </a:extLst>
          </p:cNvPr>
          <p:cNvSpPr/>
          <p:nvPr/>
        </p:nvSpPr>
        <p:spPr>
          <a:xfrm>
            <a:off x="838200" y="5152068"/>
            <a:ext cx="960698" cy="659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LRU</a:t>
            </a:r>
          </a:p>
          <a:p>
            <a:pPr algn="ctr"/>
            <a:r>
              <a:rPr lang="en-US" altLang="zh-TW" dirty="0"/>
              <a:t>(Head)</a:t>
            </a:r>
            <a:endParaRPr lang="zh-TW" altLang="en-US" dirty="0"/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AC6F79DE-B97E-3BF9-0A50-E458118CC08A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rot="5400000" flipH="1" flipV="1">
            <a:off x="2281647" y="2704976"/>
            <a:ext cx="1483995" cy="34101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F7648EF-1BF8-A19A-B215-925959F32B38}"/>
              </a:ext>
            </a:extLst>
          </p:cNvPr>
          <p:cNvCxnSpPr>
            <a:cxnSpLocks/>
          </p:cNvCxnSpPr>
          <p:nvPr/>
        </p:nvCxnSpPr>
        <p:spPr>
          <a:xfrm flipH="1">
            <a:off x="3573683" y="3196542"/>
            <a:ext cx="657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996BB30-2C67-B648-2ECC-6BF172E6BF16}"/>
              </a:ext>
            </a:extLst>
          </p:cNvPr>
          <p:cNvCxnSpPr>
            <a:cxnSpLocks/>
          </p:cNvCxnSpPr>
          <p:nvPr/>
        </p:nvCxnSpPr>
        <p:spPr>
          <a:xfrm flipV="1">
            <a:off x="5175331" y="3327029"/>
            <a:ext cx="674708" cy="3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B20944B-E2E3-E5C1-98C8-F54AD5C0108F}"/>
              </a:ext>
            </a:extLst>
          </p:cNvPr>
          <p:cNvCxnSpPr>
            <a:cxnSpLocks/>
          </p:cNvCxnSpPr>
          <p:nvPr/>
        </p:nvCxnSpPr>
        <p:spPr>
          <a:xfrm flipH="1">
            <a:off x="5192210" y="3192817"/>
            <a:ext cx="657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52E4BCF1-2C4B-EA08-C35E-386983EFDD2F}"/>
              </a:ext>
            </a:extLst>
          </p:cNvPr>
          <p:cNvCxnSpPr>
            <a:cxnSpLocks/>
            <a:stCxn id="7" idx="0"/>
            <a:endCxn id="14" idx="2"/>
          </p:cNvCxnSpPr>
          <p:nvPr/>
        </p:nvCxnSpPr>
        <p:spPr>
          <a:xfrm rot="16200000" flipV="1">
            <a:off x="6801905" y="3249329"/>
            <a:ext cx="1135103" cy="2010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3AD0FD2-6BD8-C870-5BCD-2044C7917606}"/>
              </a:ext>
            </a:extLst>
          </p:cNvPr>
          <p:cNvSpPr/>
          <p:nvPr/>
        </p:nvSpPr>
        <p:spPr>
          <a:xfrm>
            <a:off x="5883797" y="2692768"/>
            <a:ext cx="960698" cy="994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K=3</a:t>
            </a:r>
          </a:p>
          <a:p>
            <a:pPr algn="ctr"/>
            <a:r>
              <a:rPr lang="en-US" altLang="zh-TW" dirty="0"/>
              <a:t>V=3</a:t>
            </a:r>
          </a:p>
          <a:p>
            <a:pPr algn="ctr"/>
            <a:r>
              <a:rPr lang="en-US" altLang="zh-TW" dirty="0"/>
              <a:t>MRU=1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8CD4E42-80DA-19E9-BE0D-FA1AF565A2F3}"/>
              </a:ext>
            </a:extLst>
          </p:cNvPr>
          <p:cNvSpPr txBox="1"/>
          <p:nvPr/>
        </p:nvSpPr>
        <p:spPr>
          <a:xfrm>
            <a:off x="3732354" y="1430468"/>
            <a:ext cx="2269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remember</a:t>
            </a:r>
          </a:p>
          <a:p>
            <a:pPr algn="ctr"/>
            <a:r>
              <a:rPr lang="en-US" altLang="zh-TW" dirty="0"/>
              <a:t>K=2</a:t>
            </a:r>
          </a:p>
          <a:p>
            <a:pPr algn="ctr"/>
            <a:r>
              <a:rPr lang="en-US" altLang="zh-TW" dirty="0"/>
              <a:t>V=2</a:t>
            </a:r>
          </a:p>
        </p:txBody>
      </p:sp>
    </p:spTree>
    <p:extLst>
      <p:ext uri="{BB962C8B-B14F-4D97-AF65-F5344CB8AC3E}">
        <p14:creationId xmlns:p14="http://schemas.microsoft.com/office/powerpoint/2010/main" val="231100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D187A6-349C-8A70-FC99-60037501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lRUCacheGet</a:t>
            </a:r>
            <a:r>
              <a:rPr lang="en-US" altLang="zh-TW" dirty="0"/>
              <a:t>(key=2)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B04216-5DDE-5A3B-A44E-60AE17250EAD}"/>
              </a:ext>
            </a:extLst>
          </p:cNvPr>
          <p:cNvSpPr/>
          <p:nvPr/>
        </p:nvSpPr>
        <p:spPr>
          <a:xfrm>
            <a:off x="4248391" y="2673754"/>
            <a:ext cx="960698" cy="994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K=3</a:t>
            </a:r>
          </a:p>
          <a:p>
            <a:pPr algn="ctr"/>
            <a:r>
              <a:rPr lang="en-US" altLang="zh-TW" dirty="0"/>
              <a:t>V=3</a:t>
            </a:r>
          </a:p>
          <a:p>
            <a:pPr algn="ctr"/>
            <a:r>
              <a:rPr lang="en-US" altLang="zh-TW" dirty="0"/>
              <a:t>MRU=0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D37F91-2DA6-827A-E023-E0308A07D618}"/>
              </a:ext>
            </a:extLst>
          </p:cNvPr>
          <p:cNvSpPr/>
          <p:nvPr/>
        </p:nvSpPr>
        <p:spPr>
          <a:xfrm>
            <a:off x="2612985" y="2673754"/>
            <a:ext cx="960698" cy="994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 1</a:t>
            </a:r>
          </a:p>
          <a:p>
            <a:pPr algn="ctr"/>
            <a:r>
              <a:rPr lang="en-US" altLang="zh-TW" dirty="0"/>
              <a:t>V=1</a:t>
            </a:r>
          </a:p>
          <a:p>
            <a:pPr algn="ctr"/>
            <a:r>
              <a:rPr lang="en-US" altLang="zh-TW" dirty="0"/>
              <a:t>MRU=0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88ED5AB-60C5-36DA-9952-DC356717896B}"/>
              </a:ext>
            </a:extLst>
          </p:cNvPr>
          <p:cNvCxnSpPr>
            <a:cxnSpLocks/>
          </p:cNvCxnSpPr>
          <p:nvPr/>
        </p:nvCxnSpPr>
        <p:spPr>
          <a:xfrm>
            <a:off x="3682920" y="3334478"/>
            <a:ext cx="548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D893DE0E-A765-63A0-EF17-C820BE98A33A}"/>
              </a:ext>
            </a:extLst>
          </p:cNvPr>
          <p:cNvSpPr/>
          <p:nvPr/>
        </p:nvSpPr>
        <p:spPr>
          <a:xfrm>
            <a:off x="7894416" y="4822190"/>
            <a:ext cx="960698" cy="659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MRU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E6F90B-CE0B-2431-F6AA-843E4BE6F641}"/>
              </a:ext>
            </a:extLst>
          </p:cNvPr>
          <p:cNvSpPr/>
          <p:nvPr/>
        </p:nvSpPr>
        <p:spPr>
          <a:xfrm>
            <a:off x="838200" y="5152068"/>
            <a:ext cx="960698" cy="659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LRU</a:t>
            </a:r>
          </a:p>
          <a:p>
            <a:pPr algn="ctr"/>
            <a:r>
              <a:rPr lang="en-US" altLang="zh-TW" dirty="0"/>
              <a:t>(Head)</a:t>
            </a:r>
            <a:endParaRPr lang="zh-TW" altLang="en-US" dirty="0"/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AC6F79DE-B97E-3BF9-0A50-E458118CC08A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rot="5400000" flipH="1" flipV="1">
            <a:off x="2281647" y="2704976"/>
            <a:ext cx="1483995" cy="34101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F7648EF-1BF8-A19A-B215-925959F32B38}"/>
              </a:ext>
            </a:extLst>
          </p:cNvPr>
          <p:cNvCxnSpPr>
            <a:cxnSpLocks/>
          </p:cNvCxnSpPr>
          <p:nvPr/>
        </p:nvCxnSpPr>
        <p:spPr>
          <a:xfrm flipH="1">
            <a:off x="3573683" y="3196542"/>
            <a:ext cx="657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996BB30-2C67-B648-2ECC-6BF172E6BF16}"/>
              </a:ext>
            </a:extLst>
          </p:cNvPr>
          <p:cNvCxnSpPr>
            <a:cxnSpLocks/>
          </p:cNvCxnSpPr>
          <p:nvPr/>
        </p:nvCxnSpPr>
        <p:spPr>
          <a:xfrm flipV="1">
            <a:off x="5175331" y="3327029"/>
            <a:ext cx="674708" cy="3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B20944B-E2E3-E5C1-98C8-F54AD5C0108F}"/>
              </a:ext>
            </a:extLst>
          </p:cNvPr>
          <p:cNvCxnSpPr>
            <a:cxnSpLocks/>
          </p:cNvCxnSpPr>
          <p:nvPr/>
        </p:nvCxnSpPr>
        <p:spPr>
          <a:xfrm flipH="1">
            <a:off x="5192210" y="3192817"/>
            <a:ext cx="657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52E4BCF1-2C4B-EA08-C35E-386983EFDD2F}"/>
              </a:ext>
            </a:extLst>
          </p:cNvPr>
          <p:cNvCxnSpPr>
            <a:cxnSpLocks/>
            <a:stCxn id="7" idx="0"/>
            <a:endCxn id="14" idx="2"/>
          </p:cNvCxnSpPr>
          <p:nvPr/>
        </p:nvCxnSpPr>
        <p:spPr>
          <a:xfrm rot="16200000" flipV="1">
            <a:off x="6801905" y="3249329"/>
            <a:ext cx="1135103" cy="2010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3AD0FD2-6BD8-C870-5BCD-2044C7917606}"/>
              </a:ext>
            </a:extLst>
          </p:cNvPr>
          <p:cNvSpPr/>
          <p:nvPr/>
        </p:nvSpPr>
        <p:spPr>
          <a:xfrm>
            <a:off x="5883797" y="2692768"/>
            <a:ext cx="960698" cy="994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K=3</a:t>
            </a:r>
          </a:p>
          <a:p>
            <a:pPr algn="ctr"/>
            <a:r>
              <a:rPr lang="en-US" altLang="zh-TW" dirty="0"/>
              <a:t>V=3</a:t>
            </a:r>
          </a:p>
          <a:p>
            <a:pPr algn="ctr"/>
            <a:r>
              <a:rPr lang="en-US" altLang="zh-TW" dirty="0"/>
              <a:t>MRU=1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8CD4E42-80DA-19E9-BE0D-FA1AF565A2F3}"/>
              </a:ext>
            </a:extLst>
          </p:cNvPr>
          <p:cNvSpPr txBox="1"/>
          <p:nvPr/>
        </p:nvSpPr>
        <p:spPr>
          <a:xfrm>
            <a:off x="5521124" y="859578"/>
            <a:ext cx="2269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remember</a:t>
            </a:r>
          </a:p>
          <a:p>
            <a:pPr algn="ctr"/>
            <a:r>
              <a:rPr lang="en-US" altLang="zh-TW" dirty="0"/>
              <a:t>K=2</a:t>
            </a:r>
          </a:p>
          <a:p>
            <a:pPr algn="ctr"/>
            <a:r>
              <a:rPr lang="en-US" altLang="zh-TW" dirty="0"/>
              <a:t>V=2</a:t>
            </a:r>
          </a:p>
        </p:txBody>
      </p:sp>
      <p:sp>
        <p:nvSpPr>
          <p:cNvPr id="3" name="箭號: 弧形上彎 2">
            <a:extLst>
              <a:ext uri="{FF2B5EF4-FFF2-40B4-BE49-F238E27FC236}">
                <a16:creationId xmlns:a16="http://schemas.microsoft.com/office/drawing/2014/main" id="{96A123DA-35B8-9E0D-5FA7-D651A4607492}"/>
              </a:ext>
            </a:extLst>
          </p:cNvPr>
          <p:cNvSpPr/>
          <p:nvPr/>
        </p:nvSpPr>
        <p:spPr>
          <a:xfrm flipH="1" flipV="1">
            <a:off x="4721023" y="1807951"/>
            <a:ext cx="1526169" cy="708533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EC4EF5C-78EB-601A-98CB-FBF2393061DF}"/>
              </a:ext>
            </a:extLst>
          </p:cNvPr>
          <p:cNvSpPr txBox="1"/>
          <p:nvPr/>
        </p:nvSpPr>
        <p:spPr>
          <a:xfrm>
            <a:off x="5207512" y="2150922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31386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D187A6-349C-8A70-FC99-60037501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lRUCacheGet</a:t>
            </a:r>
            <a:r>
              <a:rPr lang="en-US" altLang="zh-TW" dirty="0"/>
              <a:t>(key=2)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B04216-5DDE-5A3B-A44E-60AE17250EAD}"/>
              </a:ext>
            </a:extLst>
          </p:cNvPr>
          <p:cNvSpPr/>
          <p:nvPr/>
        </p:nvSpPr>
        <p:spPr>
          <a:xfrm>
            <a:off x="4248391" y="2673754"/>
            <a:ext cx="960698" cy="994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K=3</a:t>
            </a:r>
          </a:p>
          <a:p>
            <a:pPr algn="ctr"/>
            <a:r>
              <a:rPr lang="en-US" altLang="zh-TW" dirty="0"/>
              <a:t>V=3</a:t>
            </a:r>
          </a:p>
          <a:p>
            <a:pPr algn="ctr"/>
            <a:r>
              <a:rPr lang="en-US" altLang="zh-TW" dirty="0"/>
              <a:t>MRU=0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D37F91-2DA6-827A-E023-E0308A07D618}"/>
              </a:ext>
            </a:extLst>
          </p:cNvPr>
          <p:cNvSpPr/>
          <p:nvPr/>
        </p:nvSpPr>
        <p:spPr>
          <a:xfrm>
            <a:off x="2612985" y="2673754"/>
            <a:ext cx="960698" cy="994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 1</a:t>
            </a:r>
          </a:p>
          <a:p>
            <a:pPr algn="ctr"/>
            <a:r>
              <a:rPr lang="en-US" altLang="zh-TW" dirty="0"/>
              <a:t>V=1</a:t>
            </a:r>
          </a:p>
          <a:p>
            <a:pPr algn="ctr"/>
            <a:r>
              <a:rPr lang="en-US" altLang="zh-TW" dirty="0"/>
              <a:t>MRU=0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88ED5AB-60C5-36DA-9952-DC356717896B}"/>
              </a:ext>
            </a:extLst>
          </p:cNvPr>
          <p:cNvCxnSpPr>
            <a:cxnSpLocks/>
          </p:cNvCxnSpPr>
          <p:nvPr/>
        </p:nvCxnSpPr>
        <p:spPr>
          <a:xfrm>
            <a:off x="3682920" y="3334478"/>
            <a:ext cx="548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D893DE0E-A765-63A0-EF17-C820BE98A33A}"/>
              </a:ext>
            </a:extLst>
          </p:cNvPr>
          <p:cNvSpPr/>
          <p:nvPr/>
        </p:nvSpPr>
        <p:spPr>
          <a:xfrm>
            <a:off x="7894416" y="4822190"/>
            <a:ext cx="960698" cy="659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MRU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E6F90B-CE0B-2431-F6AA-843E4BE6F641}"/>
              </a:ext>
            </a:extLst>
          </p:cNvPr>
          <p:cNvSpPr/>
          <p:nvPr/>
        </p:nvSpPr>
        <p:spPr>
          <a:xfrm>
            <a:off x="838200" y="5152068"/>
            <a:ext cx="960698" cy="659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LRU</a:t>
            </a:r>
          </a:p>
          <a:p>
            <a:pPr algn="ctr"/>
            <a:r>
              <a:rPr lang="en-US" altLang="zh-TW" dirty="0"/>
              <a:t>(Head)</a:t>
            </a:r>
            <a:endParaRPr lang="zh-TW" altLang="en-US" dirty="0"/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AC6F79DE-B97E-3BF9-0A50-E458118CC08A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rot="5400000" flipH="1" flipV="1">
            <a:off x="2281647" y="2704976"/>
            <a:ext cx="1483995" cy="34101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F7648EF-1BF8-A19A-B215-925959F32B38}"/>
              </a:ext>
            </a:extLst>
          </p:cNvPr>
          <p:cNvCxnSpPr>
            <a:cxnSpLocks/>
          </p:cNvCxnSpPr>
          <p:nvPr/>
        </p:nvCxnSpPr>
        <p:spPr>
          <a:xfrm flipH="1">
            <a:off x="3573683" y="3196542"/>
            <a:ext cx="657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996BB30-2C67-B648-2ECC-6BF172E6BF16}"/>
              </a:ext>
            </a:extLst>
          </p:cNvPr>
          <p:cNvCxnSpPr>
            <a:cxnSpLocks/>
          </p:cNvCxnSpPr>
          <p:nvPr/>
        </p:nvCxnSpPr>
        <p:spPr>
          <a:xfrm flipV="1">
            <a:off x="5175331" y="3327029"/>
            <a:ext cx="674708" cy="3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B20944B-E2E3-E5C1-98C8-F54AD5C0108F}"/>
              </a:ext>
            </a:extLst>
          </p:cNvPr>
          <p:cNvCxnSpPr>
            <a:cxnSpLocks/>
          </p:cNvCxnSpPr>
          <p:nvPr/>
        </p:nvCxnSpPr>
        <p:spPr>
          <a:xfrm flipH="1">
            <a:off x="5192210" y="3192817"/>
            <a:ext cx="657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52E4BCF1-2C4B-EA08-C35E-386983EFDD2F}"/>
              </a:ext>
            </a:extLst>
          </p:cNvPr>
          <p:cNvCxnSpPr>
            <a:cxnSpLocks/>
            <a:stCxn id="7" idx="0"/>
            <a:endCxn id="14" idx="2"/>
          </p:cNvCxnSpPr>
          <p:nvPr/>
        </p:nvCxnSpPr>
        <p:spPr>
          <a:xfrm rot="16200000" flipV="1">
            <a:off x="6801905" y="3249329"/>
            <a:ext cx="1135103" cy="2010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3AD0FD2-6BD8-C870-5BCD-2044C7917606}"/>
              </a:ext>
            </a:extLst>
          </p:cNvPr>
          <p:cNvSpPr/>
          <p:nvPr/>
        </p:nvSpPr>
        <p:spPr>
          <a:xfrm>
            <a:off x="5883797" y="2692768"/>
            <a:ext cx="960698" cy="994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K=3</a:t>
            </a:r>
          </a:p>
          <a:p>
            <a:pPr algn="ctr"/>
            <a:r>
              <a:rPr lang="en-US" altLang="zh-TW" dirty="0"/>
              <a:t>V=3</a:t>
            </a:r>
          </a:p>
          <a:p>
            <a:pPr algn="ctr"/>
            <a:r>
              <a:rPr lang="en-US" altLang="zh-TW" dirty="0"/>
              <a:t>MRU=1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8CD4E42-80DA-19E9-BE0D-FA1AF565A2F3}"/>
              </a:ext>
            </a:extLst>
          </p:cNvPr>
          <p:cNvSpPr txBox="1"/>
          <p:nvPr/>
        </p:nvSpPr>
        <p:spPr>
          <a:xfrm>
            <a:off x="6234474" y="966166"/>
            <a:ext cx="2269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remember</a:t>
            </a:r>
          </a:p>
          <a:p>
            <a:pPr algn="ctr"/>
            <a:r>
              <a:rPr lang="en-US" altLang="zh-TW" dirty="0"/>
              <a:t>K=2</a:t>
            </a:r>
          </a:p>
          <a:p>
            <a:pPr algn="ctr"/>
            <a:r>
              <a:rPr lang="en-US" altLang="zh-TW" dirty="0"/>
              <a:t>V=2</a:t>
            </a:r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C8731DAE-7341-0CEA-9E76-FFE256EE4A25}"/>
              </a:ext>
            </a:extLst>
          </p:cNvPr>
          <p:cNvSpPr/>
          <p:nvPr/>
        </p:nvSpPr>
        <p:spPr>
          <a:xfrm rot="17937298">
            <a:off x="6061919" y="1846622"/>
            <a:ext cx="1143701" cy="49140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replace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58755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7172E2-E707-6561-0EC7-C2F6EF9E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642F67-450F-AF50-26CA-03611B8CF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4779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6770C-74FA-8420-D13E-2254DC4EA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LRUCache</a:t>
            </a:r>
            <a:r>
              <a:rPr lang="en-US" altLang="zh-TW" dirty="0"/>
              <a:t> </a:t>
            </a:r>
            <a:r>
              <a:rPr lang="en-US" altLang="zh-TW" dirty="0" err="1"/>
              <a:t>lRUCache</a:t>
            </a:r>
            <a:r>
              <a:rPr lang="en-US" altLang="zh-TW" dirty="0"/>
              <a:t> = new </a:t>
            </a:r>
            <a:r>
              <a:rPr lang="en-US" altLang="zh-TW" dirty="0" err="1"/>
              <a:t>LRUCache</a:t>
            </a:r>
            <a:r>
              <a:rPr lang="en-US" altLang="zh-TW" dirty="0"/>
              <a:t>(2);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F6BD80-A23A-864B-59B2-635F52D3E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3770"/>
          </a:xfrm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26D884E-8A0A-199F-E171-9730EACB72A4}"/>
              </a:ext>
            </a:extLst>
          </p:cNvPr>
          <p:cNvGrpSpPr/>
          <p:nvPr/>
        </p:nvGrpSpPr>
        <p:grpSpPr>
          <a:xfrm>
            <a:off x="1722120" y="3059147"/>
            <a:ext cx="2035148" cy="1029459"/>
            <a:chOff x="1722120" y="3059147"/>
            <a:chExt cx="2035148" cy="1029459"/>
          </a:xfrm>
        </p:grpSpPr>
        <p:sp>
          <p:nvSpPr>
            <p:cNvPr id="7" name="立方體 6">
              <a:extLst>
                <a:ext uri="{FF2B5EF4-FFF2-40B4-BE49-F238E27FC236}">
                  <a16:creationId xmlns:a16="http://schemas.microsoft.com/office/drawing/2014/main" id="{C6A63BB3-E696-3311-89E0-9828234C292E}"/>
                </a:ext>
              </a:extLst>
            </p:cNvPr>
            <p:cNvSpPr/>
            <p:nvPr/>
          </p:nvSpPr>
          <p:spPr>
            <a:xfrm>
              <a:off x="1722120" y="3059147"/>
              <a:ext cx="876576" cy="1029459"/>
            </a:xfrm>
            <a:prstGeom prst="cube">
              <a:avLst>
                <a:gd name="adj" fmla="val 17118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立方體 4">
              <a:extLst>
                <a:ext uri="{FF2B5EF4-FFF2-40B4-BE49-F238E27FC236}">
                  <a16:creationId xmlns:a16="http://schemas.microsoft.com/office/drawing/2014/main" id="{C7C60C46-8DA5-1C33-DA0C-13AF16EE4EC8}"/>
                </a:ext>
              </a:extLst>
            </p:cNvPr>
            <p:cNvSpPr/>
            <p:nvPr/>
          </p:nvSpPr>
          <p:spPr>
            <a:xfrm>
              <a:off x="2425424" y="3492258"/>
              <a:ext cx="1331844" cy="59634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next</a:t>
              </a:r>
              <a:endParaRPr lang="zh-TW" altLang="en-US" dirty="0"/>
            </a:p>
          </p:txBody>
        </p:sp>
        <p:sp>
          <p:nvSpPr>
            <p:cNvPr id="6" name="立方體 5">
              <a:extLst>
                <a:ext uri="{FF2B5EF4-FFF2-40B4-BE49-F238E27FC236}">
                  <a16:creationId xmlns:a16="http://schemas.microsoft.com/office/drawing/2014/main" id="{71A3CED9-C56B-9FAB-9BAD-66A111F49A38}"/>
                </a:ext>
              </a:extLst>
            </p:cNvPr>
            <p:cNvSpPr/>
            <p:nvPr/>
          </p:nvSpPr>
          <p:spPr>
            <a:xfrm>
              <a:off x="2425424" y="3059147"/>
              <a:ext cx="1331844" cy="59634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Key=null</a:t>
              </a:r>
            </a:p>
            <a:p>
              <a:pPr algn="ctr"/>
              <a:r>
                <a:rPr lang="en-US" altLang="zh-TW" sz="1400" dirty="0"/>
                <a:t>Val=null</a:t>
              </a:r>
              <a:endParaRPr lang="zh-TW" altLang="en-US" dirty="0"/>
            </a:p>
          </p:txBody>
        </p:sp>
      </p:grpSp>
      <p:sp>
        <p:nvSpPr>
          <p:cNvPr id="9" name="流程圖: 接點 8">
            <a:extLst>
              <a:ext uri="{FF2B5EF4-FFF2-40B4-BE49-F238E27FC236}">
                <a16:creationId xmlns:a16="http://schemas.microsoft.com/office/drawing/2014/main" id="{DD4E11E9-8A14-784E-E88E-969662554EA7}"/>
              </a:ext>
            </a:extLst>
          </p:cNvPr>
          <p:cNvSpPr/>
          <p:nvPr/>
        </p:nvSpPr>
        <p:spPr>
          <a:xfrm>
            <a:off x="1901599" y="3483321"/>
            <a:ext cx="344347" cy="344347"/>
          </a:xfrm>
          <a:prstGeom prst="flowChartConnector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96B88D0-AD50-7970-52E3-A8A1EBE1E4FB}"/>
              </a:ext>
            </a:extLst>
          </p:cNvPr>
          <p:cNvGrpSpPr/>
          <p:nvPr/>
        </p:nvGrpSpPr>
        <p:grpSpPr>
          <a:xfrm>
            <a:off x="4559846" y="3059147"/>
            <a:ext cx="2035148" cy="1029459"/>
            <a:chOff x="1722120" y="3059147"/>
            <a:chExt cx="2035148" cy="1029459"/>
          </a:xfrm>
        </p:grpSpPr>
        <p:sp>
          <p:nvSpPr>
            <p:cNvPr id="11" name="立方體 10">
              <a:extLst>
                <a:ext uri="{FF2B5EF4-FFF2-40B4-BE49-F238E27FC236}">
                  <a16:creationId xmlns:a16="http://schemas.microsoft.com/office/drawing/2014/main" id="{ECAA35A0-7CB2-AA24-6E4A-9FABFB47E06A}"/>
                </a:ext>
              </a:extLst>
            </p:cNvPr>
            <p:cNvSpPr/>
            <p:nvPr/>
          </p:nvSpPr>
          <p:spPr>
            <a:xfrm>
              <a:off x="1722120" y="3059147"/>
              <a:ext cx="876576" cy="1029459"/>
            </a:xfrm>
            <a:prstGeom prst="cube">
              <a:avLst>
                <a:gd name="adj" fmla="val 17118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立方體 11">
              <a:extLst>
                <a:ext uri="{FF2B5EF4-FFF2-40B4-BE49-F238E27FC236}">
                  <a16:creationId xmlns:a16="http://schemas.microsoft.com/office/drawing/2014/main" id="{73A8F896-6201-6A85-B73B-ED51D9547337}"/>
                </a:ext>
              </a:extLst>
            </p:cNvPr>
            <p:cNvSpPr/>
            <p:nvPr/>
          </p:nvSpPr>
          <p:spPr>
            <a:xfrm>
              <a:off x="2425424" y="3492258"/>
              <a:ext cx="1331844" cy="59634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next</a:t>
              </a:r>
              <a:endParaRPr lang="zh-TW" altLang="en-US" dirty="0"/>
            </a:p>
          </p:txBody>
        </p:sp>
        <p:sp>
          <p:nvSpPr>
            <p:cNvPr id="13" name="立方體 12">
              <a:extLst>
                <a:ext uri="{FF2B5EF4-FFF2-40B4-BE49-F238E27FC236}">
                  <a16:creationId xmlns:a16="http://schemas.microsoft.com/office/drawing/2014/main" id="{DF6053FF-DC43-999C-2A4F-13DD0C7921AF}"/>
                </a:ext>
              </a:extLst>
            </p:cNvPr>
            <p:cNvSpPr/>
            <p:nvPr/>
          </p:nvSpPr>
          <p:spPr>
            <a:xfrm>
              <a:off x="2425424" y="3059147"/>
              <a:ext cx="1331844" cy="59634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Key= null</a:t>
              </a:r>
            </a:p>
            <a:p>
              <a:pPr algn="ctr"/>
              <a:r>
                <a:rPr lang="en-US" altLang="zh-TW" sz="1400" dirty="0"/>
                <a:t>Val= null</a:t>
              </a:r>
              <a:endParaRPr lang="zh-TW" altLang="en-US" dirty="0"/>
            </a:p>
          </p:txBody>
        </p:sp>
      </p:grpSp>
      <p:sp>
        <p:nvSpPr>
          <p:cNvPr id="14" name="流程圖: 接點 13">
            <a:extLst>
              <a:ext uri="{FF2B5EF4-FFF2-40B4-BE49-F238E27FC236}">
                <a16:creationId xmlns:a16="http://schemas.microsoft.com/office/drawing/2014/main" id="{21C4FAE6-5DA9-E9B6-DB74-98C5258FB954}"/>
              </a:ext>
            </a:extLst>
          </p:cNvPr>
          <p:cNvSpPr/>
          <p:nvPr/>
        </p:nvSpPr>
        <p:spPr>
          <a:xfrm>
            <a:off x="4739325" y="3483321"/>
            <a:ext cx="344347" cy="344347"/>
          </a:xfrm>
          <a:prstGeom prst="flowChartConnector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87398FA4-FB87-5247-8B06-8A8E20693838}"/>
              </a:ext>
            </a:extLst>
          </p:cNvPr>
          <p:cNvCxnSpPr>
            <a:stCxn id="5" idx="4"/>
          </p:cNvCxnSpPr>
          <p:nvPr/>
        </p:nvCxnSpPr>
        <p:spPr>
          <a:xfrm flipV="1">
            <a:off x="3608181" y="3655495"/>
            <a:ext cx="1131144" cy="209481"/>
          </a:xfrm>
          <a:prstGeom prst="bentConnector3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675AFB86-0A04-B09C-B049-1CF6571188BB}"/>
              </a:ext>
            </a:extLst>
          </p:cNvPr>
          <p:cNvCxnSpPr>
            <a:cxnSpLocks/>
            <a:stCxn id="12" idx="4"/>
            <a:endCxn id="9" idx="2"/>
          </p:cNvCxnSpPr>
          <p:nvPr/>
        </p:nvCxnSpPr>
        <p:spPr>
          <a:xfrm flipH="1" flipV="1">
            <a:off x="1901599" y="3655495"/>
            <a:ext cx="4544308" cy="209481"/>
          </a:xfrm>
          <a:prstGeom prst="bentConnector5">
            <a:avLst>
              <a:gd name="adj1" fmla="val -5030"/>
              <a:gd name="adj2" fmla="val -194918"/>
              <a:gd name="adj3" fmla="val 111143"/>
            </a:avLst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9708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6770C-74FA-8420-D13E-2254DC4EA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LRUCache</a:t>
            </a:r>
            <a:r>
              <a:rPr lang="en-US" altLang="zh-TW" dirty="0"/>
              <a:t> </a:t>
            </a:r>
            <a:r>
              <a:rPr lang="en-US" altLang="zh-TW" dirty="0" err="1"/>
              <a:t>lRUCache</a:t>
            </a:r>
            <a:r>
              <a:rPr lang="en-US" altLang="zh-TW" dirty="0"/>
              <a:t> = new </a:t>
            </a:r>
            <a:r>
              <a:rPr lang="en-US" altLang="zh-TW" dirty="0" err="1"/>
              <a:t>LRUCache</a:t>
            </a:r>
            <a:r>
              <a:rPr lang="en-US" altLang="zh-TW" dirty="0"/>
              <a:t>(2);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F6BD80-A23A-864B-59B2-635F52D3E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37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err="1"/>
              <a:t>lRUCache.put</a:t>
            </a:r>
            <a:r>
              <a:rPr lang="en-US" altLang="zh-TW" dirty="0"/>
              <a:t>(1, 1); // cache is {1=1}</a:t>
            </a:r>
          </a:p>
          <a:p>
            <a:pPr marL="0" indent="0">
              <a:buNone/>
            </a:pPr>
            <a:r>
              <a:rPr lang="en-US" altLang="zh-TW" dirty="0" err="1"/>
              <a:t>lRUCache.put</a:t>
            </a:r>
            <a:r>
              <a:rPr lang="en-US" altLang="zh-TW" dirty="0"/>
              <a:t>(2, 2); // cache is {1=1, 2=2}</a:t>
            </a:r>
            <a:endParaRPr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26D884E-8A0A-199F-E171-9730EACB72A4}"/>
              </a:ext>
            </a:extLst>
          </p:cNvPr>
          <p:cNvGrpSpPr/>
          <p:nvPr/>
        </p:nvGrpSpPr>
        <p:grpSpPr>
          <a:xfrm>
            <a:off x="1722120" y="3059147"/>
            <a:ext cx="2035148" cy="1029459"/>
            <a:chOff x="1722120" y="3059147"/>
            <a:chExt cx="2035148" cy="1029459"/>
          </a:xfrm>
        </p:grpSpPr>
        <p:sp>
          <p:nvSpPr>
            <p:cNvPr id="7" name="立方體 6">
              <a:extLst>
                <a:ext uri="{FF2B5EF4-FFF2-40B4-BE49-F238E27FC236}">
                  <a16:creationId xmlns:a16="http://schemas.microsoft.com/office/drawing/2014/main" id="{C6A63BB3-E696-3311-89E0-9828234C292E}"/>
                </a:ext>
              </a:extLst>
            </p:cNvPr>
            <p:cNvSpPr/>
            <p:nvPr/>
          </p:nvSpPr>
          <p:spPr>
            <a:xfrm>
              <a:off x="1722120" y="3059147"/>
              <a:ext cx="876576" cy="1029459"/>
            </a:xfrm>
            <a:prstGeom prst="cube">
              <a:avLst>
                <a:gd name="adj" fmla="val 17118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立方體 4">
              <a:extLst>
                <a:ext uri="{FF2B5EF4-FFF2-40B4-BE49-F238E27FC236}">
                  <a16:creationId xmlns:a16="http://schemas.microsoft.com/office/drawing/2014/main" id="{C7C60C46-8DA5-1C33-DA0C-13AF16EE4EC8}"/>
                </a:ext>
              </a:extLst>
            </p:cNvPr>
            <p:cNvSpPr/>
            <p:nvPr/>
          </p:nvSpPr>
          <p:spPr>
            <a:xfrm>
              <a:off x="2425424" y="3492258"/>
              <a:ext cx="1331844" cy="59634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next</a:t>
              </a:r>
              <a:endParaRPr lang="zh-TW" altLang="en-US" dirty="0"/>
            </a:p>
          </p:txBody>
        </p:sp>
        <p:sp>
          <p:nvSpPr>
            <p:cNvPr id="6" name="立方體 5">
              <a:extLst>
                <a:ext uri="{FF2B5EF4-FFF2-40B4-BE49-F238E27FC236}">
                  <a16:creationId xmlns:a16="http://schemas.microsoft.com/office/drawing/2014/main" id="{71A3CED9-C56B-9FAB-9BAD-66A111F49A38}"/>
                </a:ext>
              </a:extLst>
            </p:cNvPr>
            <p:cNvSpPr/>
            <p:nvPr/>
          </p:nvSpPr>
          <p:spPr>
            <a:xfrm>
              <a:off x="2425424" y="3059147"/>
              <a:ext cx="1331844" cy="59634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Key=1</a:t>
              </a:r>
            </a:p>
            <a:p>
              <a:pPr algn="ctr"/>
              <a:r>
                <a:rPr lang="en-US" altLang="zh-TW" sz="1400" dirty="0"/>
                <a:t>Val=1</a:t>
              </a:r>
              <a:endParaRPr lang="zh-TW" altLang="en-US" dirty="0"/>
            </a:p>
          </p:txBody>
        </p:sp>
      </p:grpSp>
      <p:sp>
        <p:nvSpPr>
          <p:cNvPr id="9" name="流程圖: 接點 8">
            <a:extLst>
              <a:ext uri="{FF2B5EF4-FFF2-40B4-BE49-F238E27FC236}">
                <a16:creationId xmlns:a16="http://schemas.microsoft.com/office/drawing/2014/main" id="{DD4E11E9-8A14-784E-E88E-969662554EA7}"/>
              </a:ext>
            </a:extLst>
          </p:cNvPr>
          <p:cNvSpPr/>
          <p:nvPr/>
        </p:nvSpPr>
        <p:spPr>
          <a:xfrm>
            <a:off x="1901599" y="3483321"/>
            <a:ext cx="344347" cy="344347"/>
          </a:xfrm>
          <a:prstGeom prst="flowChartConnector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96B88D0-AD50-7970-52E3-A8A1EBE1E4FB}"/>
              </a:ext>
            </a:extLst>
          </p:cNvPr>
          <p:cNvGrpSpPr/>
          <p:nvPr/>
        </p:nvGrpSpPr>
        <p:grpSpPr>
          <a:xfrm>
            <a:off x="4559846" y="3059147"/>
            <a:ext cx="2035148" cy="1029459"/>
            <a:chOff x="1722120" y="3059147"/>
            <a:chExt cx="2035148" cy="1029459"/>
          </a:xfrm>
        </p:grpSpPr>
        <p:sp>
          <p:nvSpPr>
            <p:cNvPr id="11" name="立方體 10">
              <a:extLst>
                <a:ext uri="{FF2B5EF4-FFF2-40B4-BE49-F238E27FC236}">
                  <a16:creationId xmlns:a16="http://schemas.microsoft.com/office/drawing/2014/main" id="{ECAA35A0-7CB2-AA24-6E4A-9FABFB47E06A}"/>
                </a:ext>
              </a:extLst>
            </p:cNvPr>
            <p:cNvSpPr/>
            <p:nvPr/>
          </p:nvSpPr>
          <p:spPr>
            <a:xfrm>
              <a:off x="1722120" y="3059147"/>
              <a:ext cx="876576" cy="1029459"/>
            </a:xfrm>
            <a:prstGeom prst="cube">
              <a:avLst>
                <a:gd name="adj" fmla="val 17118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立方體 11">
              <a:extLst>
                <a:ext uri="{FF2B5EF4-FFF2-40B4-BE49-F238E27FC236}">
                  <a16:creationId xmlns:a16="http://schemas.microsoft.com/office/drawing/2014/main" id="{73A8F896-6201-6A85-B73B-ED51D9547337}"/>
                </a:ext>
              </a:extLst>
            </p:cNvPr>
            <p:cNvSpPr/>
            <p:nvPr/>
          </p:nvSpPr>
          <p:spPr>
            <a:xfrm>
              <a:off x="2425424" y="3492258"/>
              <a:ext cx="1331844" cy="59634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next</a:t>
              </a:r>
              <a:endParaRPr lang="zh-TW" altLang="en-US" dirty="0"/>
            </a:p>
          </p:txBody>
        </p:sp>
        <p:sp>
          <p:nvSpPr>
            <p:cNvPr id="13" name="立方體 12">
              <a:extLst>
                <a:ext uri="{FF2B5EF4-FFF2-40B4-BE49-F238E27FC236}">
                  <a16:creationId xmlns:a16="http://schemas.microsoft.com/office/drawing/2014/main" id="{DF6053FF-DC43-999C-2A4F-13DD0C7921AF}"/>
                </a:ext>
              </a:extLst>
            </p:cNvPr>
            <p:cNvSpPr/>
            <p:nvPr/>
          </p:nvSpPr>
          <p:spPr>
            <a:xfrm>
              <a:off x="2425424" y="3059147"/>
              <a:ext cx="1331844" cy="59634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Key=2</a:t>
              </a:r>
            </a:p>
            <a:p>
              <a:pPr algn="ctr"/>
              <a:r>
                <a:rPr lang="en-US" altLang="zh-TW" sz="1400" dirty="0"/>
                <a:t>Val=2</a:t>
              </a:r>
              <a:endParaRPr lang="zh-TW" altLang="en-US" dirty="0"/>
            </a:p>
          </p:txBody>
        </p:sp>
      </p:grpSp>
      <p:sp>
        <p:nvSpPr>
          <p:cNvPr id="14" name="流程圖: 接點 13">
            <a:extLst>
              <a:ext uri="{FF2B5EF4-FFF2-40B4-BE49-F238E27FC236}">
                <a16:creationId xmlns:a16="http://schemas.microsoft.com/office/drawing/2014/main" id="{21C4FAE6-5DA9-E9B6-DB74-98C5258FB954}"/>
              </a:ext>
            </a:extLst>
          </p:cNvPr>
          <p:cNvSpPr/>
          <p:nvPr/>
        </p:nvSpPr>
        <p:spPr>
          <a:xfrm>
            <a:off x="4739325" y="3483321"/>
            <a:ext cx="344347" cy="344347"/>
          </a:xfrm>
          <a:prstGeom prst="flowChartConnector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87398FA4-FB87-5247-8B06-8A8E20693838}"/>
              </a:ext>
            </a:extLst>
          </p:cNvPr>
          <p:cNvCxnSpPr>
            <a:stCxn id="5" idx="4"/>
          </p:cNvCxnSpPr>
          <p:nvPr/>
        </p:nvCxnSpPr>
        <p:spPr>
          <a:xfrm flipV="1">
            <a:off x="3608181" y="3655495"/>
            <a:ext cx="1131144" cy="209481"/>
          </a:xfrm>
          <a:prstGeom prst="bentConnector3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675AFB86-0A04-B09C-B049-1CF6571188BB}"/>
              </a:ext>
            </a:extLst>
          </p:cNvPr>
          <p:cNvCxnSpPr>
            <a:cxnSpLocks/>
            <a:stCxn id="12" idx="4"/>
            <a:endCxn id="9" idx="2"/>
          </p:cNvCxnSpPr>
          <p:nvPr/>
        </p:nvCxnSpPr>
        <p:spPr>
          <a:xfrm flipH="1" flipV="1">
            <a:off x="1901599" y="3655495"/>
            <a:ext cx="4544308" cy="209481"/>
          </a:xfrm>
          <a:prstGeom prst="bentConnector5">
            <a:avLst>
              <a:gd name="adj1" fmla="val -5030"/>
              <a:gd name="adj2" fmla="val -194918"/>
              <a:gd name="adj3" fmla="val 111143"/>
            </a:avLst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箭號: 向上 14">
            <a:extLst>
              <a:ext uri="{FF2B5EF4-FFF2-40B4-BE49-F238E27FC236}">
                <a16:creationId xmlns:a16="http://schemas.microsoft.com/office/drawing/2014/main" id="{143AEA52-E336-245B-2F9D-6C1BF8B6EBCF}"/>
              </a:ext>
            </a:extLst>
          </p:cNvPr>
          <p:cNvSpPr/>
          <p:nvPr/>
        </p:nvSpPr>
        <p:spPr>
          <a:xfrm>
            <a:off x="1354417" y="4461324"/>
            <a:ext cx="2488557" cy="844952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LRU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85660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6770C-74FA-8420-D13E-2254DC4EA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LRUCache</a:t>
            </a:r>
            <a:r>
              <a:rPr lang="en-US" altLang="zh-TW" dirty="0"/>
              <a:t> </a:t>
            </a:r>
            <a:r>
              <a:rPr lang="en-US" altLang="zh-TW" dirty="0" err="1"/>
              <a:t>lRUCache</a:t>
            </a:r>
            <a:r>
              <a:rPr lang="en-US" altLang="zh-TW" dirty="0"/>
              <a:t> = new </a:t>
            </a:r>
            <a:r>
              <a:rPr lang="en-US" altLang="zh-TW" dirty="0" err="1"/>
              <a:t>LRUCache</a:t>
            </a:r>
            <a:r>
              <a:rPr lang="en-US" altLang="zh-TW" dirty="0"/>
              <a:t>(2);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F6BD80-A23A-864B-59B2-635F52D3E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3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/>
              <a:t>lRUCache.get</a:t>
            </a:r>
            <a:r>
              <a:rPr lang="en-US" altLang="zh-TW" dirty="0"/>
              <a:t>(1);    // return 1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26D884E-8A0A-199F-E171-9730EACB72A4}"/>
              </a:ext>
            </a:extLst>
          </p:cNvPr>
          <p:cNvGrpSpPr/>
          <p:nvPr/>
        </p:nvGrpSpPr>
        <p:grpSpPr>
          <a:xfrm>
            <a:off x="1722120" y="3059147"/>
            <a:ext cx="2035148" cy="1029459"/>
            <a:chOff x="1722120" y="3059147"/>
            <a:chExt cx="2035148" cy="1029459"/>
          </a:xfrm>
        </p:grpSpPr>
        <p:sp>
          <p:nvSpPr>
            <p:cNvPr id="7" name="立方體 6">
              <a:extLst>
                <a:ext uri="{FF2B5EF4-FFF2-40B4-BE49-F238E27FC236}">
                  <a16:creationId xmlns:a16="http://schemas.microsoft.com/office/drawing/2014/main" id="{C6A63BB3-E696-3311-89E0-9828234C292E}"/>
                </a:ext>
              </a:extLst>
            </p:cNvPr>
            <p:cNvSpPr/>
            <p:nvPr/>
          </p:nvSpPr>
          <p:spPr>
            <a:xfrm>
              <a:off x="1722120" y="3059147"/>
              <a:ext cx="876576" cy="1029459"/>
            </a:xfrm>
            <a:prstGeom prst="cube">
              <a:avLst>
                <a:gd name="adj" fmla="val 17118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立方體 4">
              <a:extLst>
                <a:ext uri="{FF2B5EF4-FFF2-40B4-BE49-F238E27FC236}">
                  <a16:creationId xmlns:a16="http://schemas.microsoft.com/office/drawing/2014/main" id="{C7C60C46-8DA5-1C33-DA0C-13AF16EE4EC8}"/>
                </a:ext>
              </a:extLst>
            </p:cNvPr>
            <p:cNvSpPr/>
            <p:nvPr/>
          </p:nvSpPr>
          <p:spPr>
            <a:xfrm>
              <a:off x="2425424" y="3492258"/>
              <a:ext cx="1331844" cy="59634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next</a:t>
              </a:r>
              <a:endParaRPr lang="zh-TW" altLang="en-US" dirty="0"/>
            </a:p>
          </p:txBody>
        </p:sp>
        <p:sp>
          <p:nvSpPr>
            <p:cNvPr id="6" name="立方體 5">
              <a:extLst>
                <a:ext uri="{FF2B5EF4-FFF2-40B4-BE49-F238E27FC236}">
                  <a16:creationId xmlns:a16="http://schemas.microsoft.com/office/drawing/2014/main" id="{71A3CED9-C56B-9FAB-9BAD-66A111F49A38}"/>
                </a:ext>
              </a:extLst>
            </p:cNvPr>
            <p:cNvSpPr/>
            <p:nvPr/>
          </p:nvSpPr>
          <p:spPr>
            <a:xfrm>
              <a:off x="2425424" y="3059147"/>
              <a:ext cx="1331844" cy="59634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Key=1</a:t>
              </a:r>
            </a:p>
            <a:p>
              <a:pPr algn="ctr"/>
              <a:r>
                <a:rPr lang="en-US" altLang="zh-TW" sz="1400" dirty="0"/>
                <a:t>Val=1</a:t>
              </a:r>
              <a:endParaRPr lang="zh-TW" altLang="en-US" dirty="0"/>
            </a:p>
          </p:txBody>
        </p:sp>
      </p:grpSp>
      <p:sp>
        <p:nvSpPr>
          <p:cNvPr id="9" name="流程圖: 接點 8">
            <a:extLst>
              <a:ext uri="{FF2B5EF4-FFF2-40B4-BE49-F238E27FC236}">
                <a16:creationId xmlns:a16="http://schemas.microsoft.com/office/drawing/2014/main" id="{DD4E11E9-8A14-784E-E88E-969662554EA7}"/>
              </a:ext>
            </a:extLst>
          </p:cNvPr>
          <p:cNvSpPr/>
          <p:nvPr/>
        </p:nvSpPr>
        <p:spPr>
          <a:xfrm>
            <a:off x="1901599" y="3483321"/>
            <a:ext cx="344347" cy="344347"/>
          </a:xfrm>
          <a:prstGeom prst="flowChartConnector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96B88D0-AD50-7970-52E3-A8A1EBE1E4FB}"/>
              </a:ext>
            </a:extLst>
          </p:cNvPr>
          <p:cNvGrpSpPr/>
          <p:nvPr/>
        </p:nvGrpSpPr>
        <p:grpSpPr>
          <a:xfrm>
            <a:off x="4559846" y="3059147"/>
            <a:ext cx="2035148" cy="1029459"/>
            <a:chOff x="1722120" y="3059147"/>
            <a:chExt cx="2035148" cy="1029459"/>
          </a:xfrm>
        </p:grpSpPr>
        <p:sp>
          <p:nvSpPr>
            <p:cNvPr id="11" name="立方體 10">
              <a:extLst>
                <a:ext uri="{FF2B5EF4-FFF2-40B4-BE49-F238E27FC236}">
                  <a16:creationId xmlns:a16="http://schemas.microsoft.com/office/drawing/2014/main" id="{ECAA35A0-7CB2-AA24-6E4A-9FABFB47E06A}"/>
                </a:ext>
              </a:extLst>
            </p:cNvPr>
            <p:cNvSpPr/>
            <p:nvPr/>
          </p:nvSpPr>
          <p:spPr>
            <a:xfrm>
              <a:off x="1722120" y="3059147"/>
              <a:ext cx="876576" cy="1029459"/>
            </a:xfrm>
            <a:prstGeom prst="cube">
              <a:avLst>
                <a:gd name="adj" fmla="val 17118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立方體 11">
              <a:extLst>
                <a:ext uri="{FF2B5EF4-FFF2-40B4-BE49-F238E27FC236}">
                  <a16:creationId xmlns:a16="http://schemas.microsoft.com/office/drawing/2014/main" id="{73A8F896-6201-6A85-B73B-ED51D9547337}"/>
                </a:ext>
              </a:extLst>
            </p:cNvPr>
            <p:cNvSpPr/>
            <p:nvPr/>
          </p:nvSpPr>
          <p:spPr>
            <a:xfrm>
              <a:off x="2425424" y="3492258"/>
              <a:ext cx="1331844" cy="59634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next</a:t>
              </a:r>
              <a:endParaRPr lang="zh-TW" altLang="en-US" dirty="0"/>
            </a:p>
          </p:txBody>
        </p:sp>
        <p:sp>
          <p:nvSpPr>
            <p:cNvPr id="13" name="立方體 12">
              <a:extLst>
                <a:ext uri="{FF2B5EF4-FFF2-40B4-BE49-F238E27FC236}">
                  <a16:creationId xmlns:a16="http://schemas.microsoft.com/office/drawing/2014/main" id="{DF6053FF-DC43-999C-2A4F-13DD0C7921AF}"/>
                </a:ext>
              </a:extLst>
            </p:cNvPr>
            <p:cNvSpPr/>
            <p:nvPr/>
          </p:nvSpPr>
          <p:spPr>
            <a:xfrm>
              <a:off x="2425424" y="3059147"/>
              <a:ext cx="1331844" cy="59634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Key=2</a:t>
              </a:r>
            </a:p>
            <a:p>
              <a:pPr algn="ctr"/>
              <a:r>
                <a:rPr lang="en-US" altLang="zh-TW" sz="1400" dirty="0"/>
                <a:t>Val=2</a:t>
              </a:r>
              <a:endParaRPr lang="zh-TW" altLang="en-US" dirty="0"/>
            </a:p>
          </p:txBody>
        </p:sp>
      </p:grpSp>
      <p:sp>
        <p:nvSpPr>
          <p:cNvPr id="14" name="流程圖: 接點 13">
            <a:extLst>
              <a:ext uri="{FF2B5EF4-FFF2-40B4-BE49-F238E27FC236}">
                <a16:creationId xmlns:a16="http://schemas.microsoft.com/office/drawing/2014/main" id="{21C4FAE6-5DA9-E9B6-DB74-98C5258FB954}"/>
              </a:ext>
            </a:extLst>
          </p:cNvPr>
          <p:cNvSpPr/>
          <p:nvPr/>
        </p:nvSpPr>
        <p:spPr>
          <a:xfrm>
            <a:off x="4739325" y="3483321"/>
            <a:ext cx="344347" cy="344347"/>
          </a:xfrm>
          <a:prstGeom prst="flowChartConnector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87398FA4-FB87-5247-8B06-8A8E20693838}"/>
              </a:ext>
            </a:extLst>
          </p:cNvPr>
          <p:cNvCxnSpPr>
            <a:stCxn id="5" idx="4"/>
          </p:cNvCxnSpPr>
          <p:nvPr/>
        </p:nvCxnSpPr>
        <p:spPr>
          <a:xfrm flipV="1">
            <a:off x="3608181" y="3655495"/>
            <a:ext cx="1131144" cy="209481"/>
          </a:xfrm>
          <a:prstGeom prst="bentConnector3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675AFB86-0A04-B09C-B049-1CF6571188BB}"/>
              </a:ext>
            </a:extLst>
          </p:cNvPr>
          <p:cNvCxnSpPr>
            <a:cxnSpLocks/>
            <a:stCxn id="12" idx="4"/>
            <a:endCxn id="9" idx="2"/>
          </p:cNvCxnSpPr>
          <p:nvPr/>
        </p:nvCxnSpPr>
        <p:spPr>
          <a:xfrm flipH="1" flipV="1">
            <a:off x="1901599" y="3655495"/>
            <a:ext cx="4544308" cy="209481"/>
          </a:xfrm>
          <a:prstGeom prst="bentConnector5">
            <a:avLst>
              <a:gd name="adj1" fmla="val -5030"/>
              <a:gd name="adj2" fmla="val -194918"/>
              <a:gd name="adj3" fmla="val 111143"/>
            </a:avLst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箭號: 向上 3">
            <a:extLst>
              <a:ext uri="{FF2B5EF4-FFF2-40B4-BE49-F238E27FC236}">
                <a16:creationId xmlns:a16="http://schemas.microsoft.com/office/drawing/2014/main" id="{A360FB1C-4646-FE57-3693-44C2225EC715}"/>
              </a:ext>
            </a:extLst>
          </p:cNvPr>
          <p:cNvSpPr/>
          <p:nvPr/>
        </p:nvSpPr>
        <p:spPr>
          <a:xfrm>
            <a:off x="1464197" y="4461324"/>
            <a:ext cx="2488557" cy="844952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index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71672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6770C-74FA-8420-D13E-2254DC4EA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LRUCache</a:t>
            </a:r>
            <a:r>
              <a:rPr lang="en-US" altLang="zh-TW" dirty="0"/>
              <a:t> </a:t>
            </a:r>
            <a:r>
              <a:rPr lang="en-US" altLang="zh-TW" dirty="0" err="1"/>
              <a:t>lRUCache</a:t>
            </a:r>
            <a:r>
              <a:rPr lang="en-US" altLang="zh-TW" dirty="0"/>
              <a:t> = new </a:t>
            </a:r>
            <a:r>
              <a:rPr lang="en-US" altLang="zh-TW" dirty="0" err="1"/>
              <a:t>LRUCache</a:t>
            </a:r>
            <a:r>
              <a:rPr lang="en-US" altLang="zh-TW" dirty="0"/>
              <a:t>(2);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F6BD80-A23A-864B-59B2-635F52D3E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37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err="1"/>
              <a:t>lRUCache.put</a:t>
            </a:r>
            <a:r>
              <a:rPr lang="en-US" altLang="zh-TW" dirty="0"/>
              <a:t>(3, 3); // LRU key was 2, evicts key 2, </a:t>
            </a:r>
          </a:p>
          <a:p>
            <a:pPr marL="0" indent="0">
              <a:buNone/>
            </a:pPr>
            <a:r>
              <a:rPr lang="en-US" altLang="zh-TW" dirty="0"/>
              <a:t>cache is {1=1, 3=3}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26D884E-8A0A-199F-E171-9730EACB72A4}"/>
              </a:ext>
            </a:extLst>
          </p:cNvPr>
          <p:cNvGrpSpPr/>
          <p:nvPr/>
        </p:nvGrpSpPr>
        <p:grpSpPr>
          <a:xfrm>
            <a:off x="1722120" y="3059147"/>
            <a:ext cx="2035148" cy="1029459"/>
            <a:chOff x="1722120" y="3059147"/>
            <a:chExt cx="2035148" cy="1029459"/>
          </a:xfrm>
        </p:grpSpPr>
        <p:sp>
          <p:nvSpPr>
            <p:cNvPr id="7" name="立方體 6">
              <a:extLst>
                <a:ext uri="{FF2B5EF4-FFF2-40B4-BE49-F238E27FC236}">
                  <a16:creationId xmlns:a16="http://schemas.microsoft.com/office/drawing/2014/main" id="{C6A63BB3-E696-3311-89E0-9828234C292E}"/>
                </a:ext>
              </a:extLst>
            </p:cNvPr>
            <p:cNvSpPr/>
            <p:nvPr/>
          </p:nvSpPr>
          <p:spPr>
            <a:xfrm>
              <a:off x="1722120" y="3059147"/>
              <a:ext cx="876576" cy="1029459"/>
            </a:xfrm>
            <a:prstGeom prst="cube">
              <a:avLst>
                <a:gd name="adj" fmla="val 17118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立方體 4">
              <a:extLst>
                <a:ext uri="{FF2B5EF4-FFF2-40B4-BE49-F238E27FC236}">
                  <a16:creationId xmlns:a16="http://schemas.microsoft.com/office/drawing/2014/main" id="{C7C60C46-8DA5-1C33-DA0C-13AF16EE4EC8}"/>
                </a:ext>
              </a:extLst>
            </p:cNvPr>
            <p:cNvSpPr/>
            <p:nvPr/>
          </p:nvSpPr>
          <p:spPr>
            <a:xfrm>
              <a:off x="2425424" y="3492258"/>
              <a:ext cx="1331844" cy="59634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next</a:t>
              </a:r>
              <a:endParaRPr lang="zh-TW" altLang="en-US" dirty="0"/>
            </a:p>
          </p:txBody>
        </p:sp>
        <p:sp>
          <p:nvSpPr>
            <p:cNvPr id="6" name="立方體 5">
              <a:extLst>
                <a:ext uri="{FF2B5EF4-FFF2-40B4-BE49-F238E27FC236}">
                  <a16:creationId xmlns:a16="http://schemas.microsoft.com/office/drawing/2014/main" id="{71A3CED9-C56B-9FAB-9BAD-66A111F49A38}"/>
                </a:ext>
              </a:extLst>
            </p:cNvPr>
            <p:cNvSpPr/>
            <p:nvPr/>
          </p:nvSpPr>
          <p:spPr>
            <a:xfrm>
              <a:off x="2425424" y="3059147"/>
              <a:ext cx="1331844" cy="59634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Key=1</a:t>
              </a:r>
            </a:p>
            <a:p>
              <a:pPr algn="ctr"/>
              <a:r>
                <a:rPr lang="en-US" altLang="zh-TW" sz="1400" dirty="0"/>
                <a:t>Val=1</a:t>
              </a:r>
              <a:endParaRPr lang="zh-TW" altLang="en-US" dirty="0"/>
            </a:p>
          </p:txBody>
        </p:sp>
      </p:grpSp>
      <p:sp>
        <p:nvSpPr>
          <p:cNvPr id="9" name="流程圖: 接點 8">
            <a:extLst>
              <a:ext uri="{FF2B5EF4-FFF2-40B4-BE49-F238E27FC236}">
                <a16:creationId xmlns:a16="http://schemas.microsoft.com/office/drawing/2014/main" id="{DD4E11E9-8A14-784E-E88E-969662554EA7}"/>
              </a:ext>
            </a:extLst>
          </p:cNvPr>
          <p:cNvSpPr/>
          <p:nvPr/>
        </p:nvSpPr>
        <p:spPr>
          <a:xfrm>
            <a:off x="1901599" y="3483321"/>
            <a:ext cx="344347" cy="344347"/>
          </a:xfrm>
          <a:prstGeom prst="flowChartConnector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96B88D0-AD50-7970-52E3-A8A1EBE1E4FB}"/>
              </a:ext>
            </a:extLst>
          </p:cNvPr>
          <p:cNvGrpSpPr/>
          <p:nvPr/>
        </p:nvGrpSpPr>
        <p:grpSpPr>
          <a:xfrm>
            <a:off x="4559846" y="3059147"/>
            <a:ext cx="2035148" cy="1029459"/>
            <a:chOff x="1722120" y="3059147"/>
            <a:chExt cx="2035148" cy="1029459"/>
          </a:xfrm>
        </p:grpSpPr>
        <p:sp>
          <p:nvSpPr>
            <p:cNvPr id="11" name="立方體 10">
              <a:extLst>
                <a:ext uri="{FF2B5EF4-FFF2-40B4-BE49-F238E27FC236}">
                  <a16:creationId xmlns:a16="http://schemas.microsoft.com/office/drawing/2014/main" id="{ECAA35A0-7CB2-AA24-6E4A-9FABFB47E06A}"/>
                </a:ext>
              </a:extLst>
            </p:cNvPr>
            <p:cNvSpPr/>
            <p:nvPr/>
          </p:nvSpPr>
          <p:spPr>
            <a:xfrm>
              <a:off x="1722120" y="3059147"/>
              <a:ext cx="876576" cy="1029459"/>
            </a:xfrm>
            <a:prstGeom prst="cube">
              <a:avLst>
                <a:gd name="adj" fmla="val 17118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立方體 11">
              <a:extLst>
                <a:ext uri="{FF2B5EF4-FFF2-40B4-BE49-F238E27FC236}">
                  <a16:creationId xmlns:a16="http://schemas.microsoft.com/office/drawing/2014/main" id="{73A8F896-6201-6A85-B73B-ED51D9547337}"/>
                </a:ext>
              </a:extLst>
            </p:cNvPr>
            <p:cNvSpPr/>
            <p:nvPr/>
          </p:nvSpPr>
          <p:spPr>
            <a:xfrm>
              <a:off x="2425424" y="3492258"/>
              <a:ext cx="1331844" cy="59634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next</a:t>
              </a:r>
              <a:endParaRPr lang="zh-TW" altLang="en-US" dirty="0"/>
            </a:p>
          </p:txBody>
        </p:sp>
        <p:sp>
          <p:nvSpPr>
            <p:cNvPr id="13" name="立方體 12">
              <a:extLst>
                <a:ext uri="{FF2B5EF4-FFF2-40B4-BE49-F238E27FC236}">
                  <a16:creationId xmlns:a16="http://schemas.microsoft.com/office/drawing/2014/main" id="{DF6053FF-DC43-999C-2A4F-13DD0C7921AF}"/>
                </a:ext>
              </a:extLst>
            </p:cNvPr>
            <p:cNvSpPr/>
            <p:nvPr/>
          </p:nvSpPr>
          <p:spPr>
            <a:xfrm>
              <a:off x="2425424" y="3059147"/>
              <a:ext cx="1331844" cy="59634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Key=3</a:t>
              </a:r>
            </a:p>
            <a:p>
              <a:pPr algn="ctr"/>
              <a:r>
                <a:rPr lang="en-US" altLang="zh-TW" sz="1400" dirty="0"/>
                <a:t>Val=3</a:t>
              </a:r>
              <a:endParaRPr lang="zh-TW" altLang="en-US" dirty="0"/>
            </a:p>
          </p:txBody>
        </p:sp>
      </p:grpSp>
      <p:sp>
        <p:nvSpPr>
          <p:cNvPr id="14" name="流程圖: 接點 13">
            <a:extLst>
              <a:ext uri="{FF2B5EF4-FFF2-40B4-BE49-F238E27FC236}">
                <a16:creationId xmlns:a16="http://schemas.microsoft.com/office/drawing/2014/main" id="{21C4FAE6-5DA9-E9B6-DB74-98C5258FB954}"/>
              </a:ext>
            </a:extLst>
          </p:cNvPr>
          <p:cNvSpPr/>
          <p:nvPr/>
        </p:nvSpPr>
        <p:spPr>
          <a:xfrm>
            <a:off x="4739325" y="3483321"/>
            <a:ext cx="344347" cy="344347"/>
          </a:xfrm>
          <a:prstGeom prst="flowChartConnector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87398FA4-FB87-5247-8B06-8A8E20693838}"/>
              </a:ext>
            </a:extLst>
          </p:cNvPr>
          <p:cNvCxnSpPr>
            <a:stCxn id="5" idx="4"/>
          </p:cNvCxnSpPr>
          <p:nvPr/>
        </p:nvCxnSpPr>
        <p:spPr>
          <a:xfrm flipV="1">
            <a:off x="3608181" y="3655495"/>
            <a:ext cx="1131144" cy="209481"/>
          </a:xfrm>
          <a:prstGeom prst="bentConnector3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675AFB86-0A04-B09C-B049-1CF6571188BB}"/>
              </a:ext>
            </a:extLst>
          </p:cNvPr>
          <p:cNvCxnSpPr>
            <a:cxnSpLocks/>
            <a:stCxn id="12" idx="4"/>
            <a:endCxn id="9" idx="2"/>
          </p:cNvCxnSpPr>
          <p:nvPr/>
        </p:nvCxnSpPr>
        <p:spPr>
          <a:xfrm flipH="1" flipV="1">
            <a:off x="1901599" y="3655495"/>
            <a:ext cx="4544308" cy="209481"/>
          </a:xfrm>
          <a:prstGeom prst="bentConnector5">
            <a:avLst>
              <a:gd name="adj1" fmla="val -5030"/>
              <a:gd name="adj2" fmla="val -194918"/>
              <a:gd name="adj3" fmla="val 111143"/>
            </a:avLst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箭號: 向上 3">
            <a:extLst>
              <a:ext uri="{FF2B5EF4-FFF2-40B4-BE49-F238E27FC236}">
                <a16:creationId xmlns:a16="http://schemas.microsoft.com/office/drawing/2014/main" id="{A360FB1C-4646-FE57-3693-44C2225EC715}"/>
              </a:ext>
            </a:extLst>
          </p:cNvPr>
          <p:cNvSpPr/>
          <p:nvPr/>
        </p:nvSpPr>
        <p:spPr>
          <a:xfrm>
            <a:off x="4288420" y="4469379"/>
            <a:ext cx="2488557" cy="844952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index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689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B9EC6-47F6-FFD1-4462-6F279E78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91" y="365125"/>
            <a:ext cx="11029709" cy="1325563"/>
          </a:xfrm>
        </p:spPr>
        <p:txBody>
          <a:bodyPr>
            <a:normAutofit/>
          </a:bodyPr>
          <a:lstStyle/>
          <a:p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lRUCachePut</a:t>
            </a:r>
            <a:br>
              <a:rPr lang="en-US" altLang="zh-TW" dirty="0"/>
            </a:br>
            <a:r>
              <a:rPr lang="en-US" altLang="zh-TW" dirty="0" err="1"/>
              <a:t>lRUCache.put</a:t>
            </a:r>
            <a:r>
              <a:rPr lang="en-US" altLang="zh-TW" dirty="0"/>
              <a:t>(1, 1); // cache is {1=1}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3B44EF5-269D-248C-7955-81476E589BF4}"/>
              </a:ext>
            </a:extLst>
          </p:cNvPr>
          <p:cNvSpPr/>
          <p:nvPr/>
        </p:nvSpPr>
        <p:spPr>
          <a:xfrm>
            <a:off x="2875343" y="3781435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DF1A8006-315E-BD77-361C-C26FC6BED5F2}"/>
              </a:ext>
            </a:extLst>
          </p:cNvPr>
          <p:cNvCxnSpPr>
            <a:cxnSpLocks/>
            <a:stCxn id="37" idx="3"/>
            <a:endCxn id="90" idx="3"/>
          </p:cNvCxnSpPr>
          <p:nvPr/>
        </p:nvCxnSpPr>
        <p:spPr>
          <a:xfrm>
            <a:off x="5914162" y="2739027"/>
            <a:ext cx="2161552" cy="1382451"/>
          </a:xfrm>
          <a:prstGeom prst="bentConnector3">
            <a:avLst>
              <a:gd name="adj1" fmla="val 1105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5484A76E-3AF8-A5A0-3007-0F6A42AEB5F9}"/>
              </a:ext>
            </a:extLst>
          </p:cNvPr>
          <p:cNvSpPr/>
          <p:nvPr/>
        </p:nvSpPr>
        <p:spPr>
          <a:xfrm>
            <a:off x="4936222" y="2385667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D3CADAD-C0BF-4C64-9D55-AB07D6E897AB}"/>
              </a:ext>
            </a:extLst>
          </p:cNvPr>
          <p:cNvSpPr/>
          <p:nvPr/>
        </p:nvSpPr>
        <p:spPr>
          <a:xfrm>
            <a:off x="4936222" y="3092388"/>
            <a:ext cx="977939" cy="659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CF866BFE-917E-6C24-6364-BB2F93F05D1E}"/>
              </a:ext>
            </a:extLst>
          </p:cNvPr>
          <p:cNvCxnSpPr>
            <a:cxnSpLocks/>
            <a:stCxn id="39" idx="1"/>
            <a:endCxn id="28" idx="1"/>
          </p:cNvCxnSpPr>
          <p:nvPr/>
        </p:nvCxnSpPr>
        <p:spPr>
          <a:xfrm rot="10800000" flipV="1">
            <a:off x="2875344" y="3422266"/>
            <a:ext cx="2060879" cy="689047"/>
          </a:xfrm>
          <a:prstGeom prst="bentConnector3">
            <a:avLst>
              <a:gd name="adj1" fmla="val 1110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B570AB9-68E1-3ECC-DE76-F21893C599C8}"/>
              </a:ext>
            </a:extLst>
          </p:cNvPr>
          <p:cNvSpPr/>
          <p:nvPr/>
        </p:nvSpPr>
        <p:spPr>
          <a:xfrm>
            <a:off x="1134801" y="4692105"/>
            <a:ext cx="9699585" cy="151226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Hashtable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3DB1694-848C-F3D0-1A2E-E03643C7C3B9}"/>
              </a:ext>
            </a:extLst>
          </p:cNvPr>
          <p:cNvSpPr/>
          <p:nvPr/>
        </p:nvSpPr>
        <p:spPr>
          <a:xfrm>
            <a:off x="4936222" y="1690688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Cap=2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0ECEB4CA-5F7F-5F63-AC72-8A470891F24F}"/>
              </a:ext>
            </a:extLst>
          </p:cNvPr>
          <p:cNvSpPr/>
          <p:nvPr/>
        </p:nvSpPr>
        <p:spPr>
          <a:xfrm>
            <a:off x="7115016" y="3791599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770904B0-D639-7702-2DCA-57C2B023D1B8}"/>
              </a:ext>
            </a:extLst>
          </p:cNvPr>
          <p:cNvCxnSpPr/>
          <p:nvPr/>
        </p:nvCxnSpPr>
        <p:spPr>
          <a:xfrm>
            <a:off x="8075714" y="4243911"/>
            <a:ext cx="592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8F3E3668-85AA-61CF-B894-02A847662AE0}"/>
              </a:ext>
            </a:extLst>
          </p:cNvPr>
          <p:cNvCxnSpPr>
            <a:cxnSpLocks/>
          </p:cNvCxnSpPr>
          <p:nvPr/>
        </p:nvCxnSpPr>
        <p:spPr>
          <a:xfrm>
            <a:off x="3836041" y="4082024"/>
            <a:ext cx="3278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1D7D73BB-7C13-EA23-B627-AEC878129468}"/>
              </a:ext>
            </a:extLst>
          </p:cNvPr>
          <p:cNvCxnSpPr>
            <a:cxnSpLocks/>
          </p:cNvCxnSpPr>
          <p:nvPr/>
        </p:nvCxnSpPr>
        <p:spPr>
          <a:xfrm flipH="1">
            <a:off x="3836041" y="4230269"/>
            <a:ext cx="3278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066268F7-0BA0-8F4C-5145-8CC73790FD03}"/>
              </a:ext>
            </a:extLst>
          </p:cNvPr>
          <p:cNvCxnSpPr>
            <a:cxnSpLocks/>
          </p:cNvCxnSpPr>
          <p:nvPr/>
        </p:nvCxnSpPr>
        <p:spPr>
          <a:xfrm flipH="1">
            <a:off x="2467404" y="4272926"/>
            <a:ext cx="407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5BE64C43-E78E-339D-8CCE-3D1397B4C574}"/>
              </a:ext>
            </a:extLst>
          </p:cNvPr>
          <p:cNvSpPr txBox="1"/>
          <p:nvPr/>
        </p:nvSpPr>
        <p:spPr>
          <a:xfrm>
            <a:off x="8715259" y="404560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FD9AC594-086B-2ADE-D8CC-11640A036F4E}"/>
              </a:ext>
            </a:extLst>
          </p:cNvPr>
          <p:cNvSpPr txBox="1"/>
          <p:nvPr/>
        </p:nvSpPr>
        <p:spPr>
          <a:xfrm>
            <a:off x="1718206" y="408202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C7787CF-D529-245E-F38A-29F45003B93C}"/>
              </a:ext>
            </a:extLst>
          </p:cNvPr>
          <p:cNvSpPr/>
          <p:nvPr/>
        </p:nvSpPr>
        <p:spPr>
          <a:xfrm>
            <a:off x="6072243" y="4958499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K=1</a:t>
            </a:r>
          </a:p>
          <a:p>
            <a:pPr algn="ctr"/>
            <a:r>
              <a:rPr lang="en-US" altLang="zh-TW" dirty="0"/>
              <a:t>V=1</a:t>
            </a:r>
          </a:p>
        </p:txBody>
      </p:sp>
    </p:spTree>
    <p:extLst>
      <p:ext uri="{BB962C8B-B14F-4D97-AF65-F5344CB8AC3E}">
        <p14:creationId xmlns:p14="http://schemas.microsoft.com/office/powerpoint/2010/main" val="11253515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6770C-74FA-8420-D13E-2254DC4EA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LRUCache</a:t>
            </a:r>
            <a:r>
              <a:rPr lang="en-US" altLang="zh-TW" dirty="0"/>
              <a:t> </a:t>
            </a:r>
            <a:r>
              <a:rPr lang="en-US" altLang="zh-TW" dirty="0" err="1"/>
              <a:t>lRUCache</a:t>
            </a:r>
            <a:r>
              <a:rPr lang="en-US" altLang="zh-TW" dirty="0"/>
              <a:t> = new </a:t>
            </a:r>
            <a:r>
              <a:rPr lang="en-US" altLang="zh-TW" dirty="0" err="1"/>
              <a:t>LRUCache</a:t>
            </a:r>
            <a:r>
              <a:rPr lang="en-US" altLang="zh-TW" dirty="0"/>
              <a:t>(2);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F6BD80-A23A-864B-59B2-635F52D3E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3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/>
              <a:t>lRUCache.get</a:t>
            </a:r>
            <a:r>
              <a:rPr lang="en-US" altLang="zh-TW" dirty="0"/>
              <a:t>(2);    // returns -1 (not found)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26D884E-8A0A-199F-E171-9730EACB72A4}"/>
              </a:ext>
            </a:extLst>
          </p:cNvPr>
          <p:cNvGrpSpPr/>
          <p:nvPr/>
        </p:nvGrpSpPr>
        <p:grpSpPr>
          <a:xfrm>
            <a:off x="1722120" y="3059147"/>
            <a:ext cx="2035148" cy="1029459"/>
            <a:chOff x="1722120" y="3059147"/>
            <a:chExt cx="2035148" cy="1029459"/>
          </a:xfrm>
        </p:grpSpPr>
        <p:sp>
          <p:nvSpPr>
            <p:cNvPr id="7" name="立方體 6">
              <a:extLst>
                <a:ext uri="{FF2B5EF4-FFF2-40B4-BE49-F238E27FC236}">
                  <a16:creationId xmlns:a16="http://schemas.microsoft.com/office/drawing/2014/main" id="{C6A63BB3-E696-3311-89E0-9828234C292E}"/>
                </a:ext>
              </a:extLst>
            </p:cNvPr>
            <p:cNvSpPr/>
            <p:nvPr/>
          </p:nvSpPr>
          <p:spPr>
            <a:xfrm>
              <a:off x="1722120" y="3059147"/>
              <a:ext cx="876576" cy="1029459"/>
            </a:xfrm>
            <a:prstGeom prst="cube">
              <a:avLst>
                <a:gd name="adj" fmla="val 17118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立方體 4">
              <a:extLst>
                <a:ext uri="{FF2B5EF4-FFF2-40B4-BE49-F238E27FC236}">
                  <a16:creationId xmlns:a16="http://schemas.microsoft.com/office/drawing/2014/main" id="{C7C60C46-8DA5-1C33-DA0C-13AF16EE4EC8}"/>
                </a:ext>
              </a:extLst>
            </p:cNvPr>
            <p:cNvSpPr/>
            <p:nvPr/>
          </p:nvSpPr>
          <p:spPr>
            <a:xfrm>
              <a:off x="2425424" y="3492258"/>
              <a:ext cx="1331844" cy="59634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next</a:t>
              </a:r>
              <a:endParaRPr lang="zh-TW" altLang="en-US" dirty="0"/>
            </a:p>
          </p:txBody>
        </p:sp>
        <p:sp>
          <p:nvSpPr>
            <p:cNvPr id="6" name="立方體 5">
              <a:extLst>
                <a:ext uri="{FF2B5EF4-FFF2-40B4-BE49-F238E27FC236}">
                  <a16:creationId xmlns:a16="http://schemas.microsoft.com/office/drawing/2014/main" id="{71A3CED9-C56B-9FAB-9BAD-66A111F49A38}"/>
                </a:ext>
              </a:extLst>
            </p:cNvPr>
            <p:cNvSpPr/>
            <p:nvPr/>
          </p:nvSpPr>
          <p:spPr>
            <a:xfrm>
              <a:off x="2425424" y="3059147"/>
              <a:ext cx="1331844" cy="59634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Key=1</a:t>
              </a:r>
            </a:p>
            <a:p>
              <a:pPr algn="ctr"/>
              <a:r>
                <a:rPr lang="en-US" altLang="zh-TW" sz="1400" dirty="0"/>
                <a:t>Val=1</a:t>
              </a:r>
              <a:endParaRPr lang="zh-TW" altLang="en-US" dirty="0"/>
            </a:p>
          </p:txBody>
        </p:sp>
      </p:grpSp>
      <p:sp>
        <p:nvSpPr>
          <p:cNvPr id="9" name="流程圖: 接點 8">
            <a:extLst>
              <a:ext uri="{FF2B5EF4-FFF2-40B4-BE49-F238E27FC236}">
                <a16:creationId xmlns:a16="http://schemas.microsoft.com/office/drawing/2014/main" id="{DD4E11E9-8A14-784E-E88E-969662554EA7}"/>
              </a:ext>
            </a:extLst>
          </p:cNvPr>
          <p:cNvSpPr/>
          <p:nvPr/>
        </p:nvSpPr>
        <p:spPr>
          <a:xfrm>
            <a:off x="1901599" y="3483321"/>
            <a:ext cx="344347" cy="344347"/>
          </a:xfrm>
          <a:prstGeom prst="flowChartConnector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96B88D0-AD50-7970-52E3-A8A1EBE1E4FB}"/>
              </a:ext>
            </a:extLst>
          </p:cNvPr>
          <p:cNvGrpSpPr/>
          <p:nvPr/>
        </p:nvGrpSpPr>
        <p:grpSpPr>
          <a:xfrm>
            <a:off x="4559846" y="3059147"/>
            <a:ext cx="2035148" cy="1029459"/>
            <a:chOff x="1722120" y="3059147"/>
            <a:chExt cx="2035148" cy="1029459"/>
          </a:xfrm>
        </p:grpSpPr>
        <p:sp>
          <p:nvSpPr>
            <p:cNvPr id="11" name="立方體 10">
              <a:extLst>
                <a:ext uri="{FF2B5EF4-FFF2-40B4-BE49-F238E27FC236}">
                  <a16:creationId xmlns:a16="http://schemas.microsoft.com/office/drawing/2014/main" id="{ECAA35A0-7CB2-AA24-6E4A-9FABFB47E06A}"/>
                </a:ext>
              </a:extLst>
            </p:cNvPr>
            <p:cNvSpPr/>
            <p:nvPr/>
          </p:nvSpPr>
          <p:spPr>
            <a:xfrm>
              <a:off x="1722120" y="3059147"/>
              <a:ext cx="876576" cy="1029459"/>
            </a:xfrm>
            <a:prstGeom prst="cube">
              <a:avLst>
                <a:gd name="adj" fmla="val 17118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立方體 11">
              <a:extLst>
                <a:ext uri="{FF2B5EF4-FFF2-40B4-BE49-F238E27FC236}">
                  <a16:creationId xmlns:a16="http://schemas.microsoft.com/office/drawing/2014/main" id="{73A8F896-6201-6A85-B73B-ED51D9547337}"/>
                </a:ext>
              </a:extLst>
            </p:cNvPr>
            <p:cNvSpPr/>
            <p:nvPr/>
          </p:nvSpPr>
          <p:spPr>
            <a:xfrm>
              <a:off x="2425424" y="3492258"/>
              <a:ext cx="1331844" cy="59634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next</a:t>
              </a:r>
              <a:endParaRPr lang="zh-TW" altLang="en-US" dirty="0"/>
            </a:p>
          </p:txBody>
        </p:sp>
        <p:sp>
          <p:nvSpPr>
            <p:cNvPr id="13" name="立方體 12">
              <a:extLst>
                <a:ext uri="{FF2B5EF4-FFF2-40B4-BE49-F238E27FC236}">
                  <a16:creationId xmlns:a16="http://schemas.microsoft.com/office/drawing/2014/main" id="{DF6053FF-DC43-999C-2A4F-13DD0C7921AF}"/>
                </a:ext>
              </a:extLst>
            </p:cNvPr>
            <p:cNvSpPr/>
            <p:nvPr/>
          </p:nvSpPr>
          <p:spPr>
            <a:xfrm>
              <a:off x="2425424" y="3059147"/>
              <a:ext cx="1331844" cy="59634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Key=3</a:t>
              </a:r>
            </a:p>
            <a:p>
              <a:pPr algn="ctr"/>
              <a:r>
                <a:rPr lang="en-US" altLang="zh-TW" sz="1400" dirty="0"/>
                <a:t>Val=3</a:t>
              </a:r>
              <a:endParaRPr lang="zh-TW" altLang="en-US" dirty="0"/>
            </a:p>
          </p:txBody>
        </p:sp>
      </p:grpSp>
      <p:sp>
        <p:nvSpPr>
          <p:cNvPr id="14" name="流程圖: 接點 13">
            <a:extLst>
              <a:ext uri="{FF2B5EF4-FFF2-40B4-BE49-F238E27FC236}">
                <a16:creationId xmlns:a16="http://schemas.microsoft.com/office/drawing/2014/main" id="{21C4FAE6-5DA9-E9B6-DB74-98C5258FB954}"/>
              </a:ext>
            </a:extLst>
          </p:cNvPr>
          <p:cNvSpPr/>
          <p:nvPr/>
        </p:nvSpPr>
        <p:spPr>
          <a:xfrm>
            <a:off x="4739325" y="3483321"/>
            <a:ext cx="344347" cy="344347"/>
          </a:xfrm>
          <a:prstGeom prst="flowChartConnector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87398FA4-FB87-5247-8B06-8A8E20693838}"/>
              </a:ext>
            </a:extLst>
          </p:cNvPr>
          <p:cNvCxnSpPr>
            <a:stCxn id="5" idx="4"/>
          </p:cNvCxnSpPr>
          <p:nvPr/>
        </p:nvCxnSpPr>
        <p:spPr>
          <a:xfrm flipV="1">
            <a:off x="3608181" y="3655495"/>
            <a:ext cx="1131144" cy="209481"/>
          </a:xfrm>
          <a:prstGeom prst="bentConnector3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675AFB86-0A04-B09C-B049-1CF6571188BB}"/>
              </a:ext>
            </a:extLst>
          </p:cNvPr>
          <p:cNvCxnSpPr>
            <a:cxnSpLocks/>
            <a:stCxn id="12" idx="4"/>
            <a:endCxn id="9" idx="2"/>
          </p:cNvCxnSpPr>
          <p:nvPr/>
        </p:nvCxnSpPr>
        <p:spPr>
          <a:xfrm flipH="1" flipV="1">
            <a:off x="1901599" y="3655495"/>
            <a:ext cx="4544308" cy="209481"/>
          </a:xfrm>
          <a:prstGeom prst="bentConnector5">
            <a:avLst>
              <a:gd name="adj1" fmla="val -5030"/>
              <a:gd name="adj2" fmla="val -194918"/>
              <a:gd name="adj3" fmla="val 111143"/>
            </a:avLst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箭號: 向上 3">
            <a:extLst>
              <a:ext uri="{FF2B5EF4-FFF2-40B4-BE49-F238E27FC236}">
                <a16:creationId xmlns:a16="http://schemas.microsoft.com/office/drawing/2014/main" id="{A360FB1C-4646-FE57-3693-44C2225EC715}"/>
              </a:ext>
            </a:extLst>
          </p:cNvPr>
          <p:cNvSpPr/>
          <p:nvPr/>
        </p:nvSpPr>
        <p:spPr>
          <a:xfrm>
            <a:off x="4288420" y="4469379"/>
            <a:ext cx="2488557" cy="844952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index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19496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6770C-74FA-8420-D13E-2254DC4EA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LRUCache</a:t>
            </a:r>
            <a:r>
              <a:rPr lang="en-US" altLang="zh-TW" dirty="0"/>
              <a:t> </a:t>
            </a:r>
            <a:r>
              <a:rPr lang="en-US" altLang="zh-TW" dirty="0" err="1"/>
              <a:t>lRUCache</a:t>
            </a:r>
            <a:r>
              <a:rPr lang="en-US" altLang="zh-TW" dirty="0"/>
              <a:t> = new </a:t>
            </a:r>
            <a:r>
              <a:rPr lang="en-US" altLang="zh-TW" dirty="0" err="1"/>
              <a:t>LRUCache</a:t>
            </a:r>
            <a:r>
              <a:rPr lang="en-US" altLang="zh-TW" dirty="0"/>
              <a:t>(2);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F6BD80-A23A-864B-59B2-635F52D3E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3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/>
              <a:t>lRUCache.put</a:t>
            </a:r>
            <a:r>
              <a:rPr lang="en-US" altLang="zh-TW" dirty="0"/>
              <a:t>(4, 4); // LRU key was 1, evicts key 1, 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26D884E-8A0A-199F-E171-9730EACB72A4}"/>
              </a:ext>
            </a:extLst>
          </p:cNvPr>
          <p:cNvGrpSpPr/>
          <p:nvPr/>
        </p:nvGrpSpPr>
        <p:grpSpPr>
          <a:xfrm>
            <a:off x="1722120" y="3059147"/>
            <a:ext cx="2035148" cy="1029459"/>
            <a:chOff x="1722120" y="3059147"/>
            <a:chExt cx="2035148" cy="1029459"/>
          </a:xfrm>
        </p:grpSpPr>
        <p:sp>
          <p:nvSpPr>
            <p:cNvPr id="7" name="立方體 6">
              <a:extLst>
                <a:ext uri="{FF2B5EF4-FFF2-40B4-BE49-F238E27FC236}">
                  <a16:creationId xmlns:a16="http://schemas.microsoft.com/office/drawing/2014/main" id="{C6A63BB3-E696-3311-89E0-9828234C292E}"/>
                </a:ext>
              </a:extLst>
            </p:cNvPr>
            <p:cNvSpPr/>
            <p:nvPr/>
          </p:nvSpPr>
          <p:spPr>
            <a:xfrm>
              <a:off x="1722120" y="3059147"/>
              <a:ext cx="876576" cy="1029459"/>
            </a:xfrm>
            <a:prstGeom prst="cube">
              <a:avLst>
                <a:gd name="adj" fmla="val 17118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立方體 4">
              <a:extLst>
                <a:ext uri="{FF2B5EF4-FFF2-40B4-BE49-F238E27FC236}">
                  <a16:creationId xmlns:a16="http://schemas.microsoft.com/office/drawing/2014/main" id="{C7C60C46-8DA5-1C33-DA0C-13AF16EE4EC8}"/>
                </a:ext>
              </a:extLst>
            </p:cNvPr>
            <p:cNvSpPr/>
            <p:nvPr/>
          </p:nvSpPr>
          <p:spPr>
            <a:xfrm>
              <a:off x="2425424" y="3492258"/>
              <a:ext cx="1331844" cy="59634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next</a:t>
              </a:r>
              <a:endParaRPr lang="zh-TW" altLang="en-US" dirty="0"/>
            </a:p>
          </p:txBody>
        </p:sp>
        <p:sp>
          <p:nvSpPr>
            <p:cNvPr id="6" name="立方體 5">
              <a:extLst>
                <a:ext uri="{FF2B5EF4-FFF2-40B4-BE49-F238E27FC236}">
                  <a16:creationId xmlns:a16="http://schemas.microsoft.com/office/drawing/2014/main" id="{71A3CED9-C56B-9FAB-9BAD-66A111F49A38}"/>
                </a:ext>
              </a:extLst>
            </p:cNvPr>
            <p:cNvSpPr/>
            <p:nvPr/>
          </p:nvSpPr>
          <p:spPr>
            <a:xfrm>
              <a:off x="2425424" y="3059147"/>
              <a:ext cx="1331844" cy="59634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Key=4</a:t>
              </a:r>
            </a:p>
            <a:p>
              <a:pPr algn="ctr"/>
              <a:r>
                <a:rPr lang="en-US" altLang="zh-TW" sz="1400" dirty="0"/>
                <a:t>Val=4</a:t>
              </a:r>
              <a:endParaRPr lang="zh-TW" altLang="en-US" dirty="0"/>
            </a:p>
          </p:txBody>
        </p:sp>
      </p:grpSp>
      <p:sp>
        <p:nvSpPr>
          <p:cNvPr id="9" name="流程圖: 接點 8">
            <a:extLst>
              <a:ext uri="{FF2B5EF4-FFF2-40B4-BE49-F238E27FC236}">
                <a16:creationId xmlns:a16="http://schemas.microsoft.com/office/drawing/2014/main" id="{DD4E11E9-8A14-784E-E88E-969662554EA7}"/>
              </a:ext>
            </a:extLst>
          </p:cNvPr>
          <p:cNvSpPr/>
          <p:nvPr/>
        </p:nvSpPr>
        <p:spPr>
          <a:xfrm>
            <a:off x="1901599" y="3483321"/>
            <a:ext cx="344347" cy="344347"/>
          </a:xfrm>
          <a:prstGeom prst="flowChartConnector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96B88D0-AD50-7970-52E3-A8A1EBE1E4FB}"/>
              </a:ext>
            </a:extLst>
          </p:cNvPr>
          <p:cNvGrpSpPr/>
          <p:nvPr/>
        </p:nvGrpSpPr>
        <p:grpSpPr>
          <a:xfrm>
            <a:off x="4559846" y="3059147"/>
            <a:ext cx="2035148" cy="1029459"/>
            <a:chOff x="1722120" y="3059147"/>
            <a:chExt cx="2035148" cy="1029459"/>
          </a:xfrm>
        </p:grpSpPr>
        <p:sp>
          <p:nvSpPr>
            <p:cNvPr id="11" name="立方體 10">
              <a:extLst>
                <a:ext uri="{FF2B5EF4-FFF2-40B4-BE49-F238E27FC236}">
                  <a16:creationId xmlns:a16="http://schemas.microsoft.com/office/drawing/2014/main" id="{ECAA35A0-7CB2-AA24-6E4A-9FABFB47E06A}"/>
                </a:ext>
              </a:extLst>
            </p:cNvPr>
            <p:cNvSpPr/>
            <p:nvPr/>
          </p:nvSpPr>
          <p:spPr>
            <a:xfrm>
              <a:off x="1722120" y="3059147"/>
              <a:ext cx="876576" cy="1029459"/>
            </a:xfrm>
            <a:prstGeom prst="cube">
              <a:avLst>
                <a:gd name="adj" fmla="val 17118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立方體 11">
              <a:extLst>
                <a:ext uri="{FF2B5EF4-FFF2-40B4-BE49-F238E27FC236}">
                  <a16:creationId xmlns:a16="http://schemas.microsoft.com/office/drawing/2014/main" id="{73A8F896-6201-6A85-B73B-ED51D9547337}"/>
                </a:ext>
              </a:extLst>
            </p:cNvPr>
            <p:cNvSpPr/>
            <p:nvPr/>
          </p:nvSpPr>
          <p:spPr>
            <a:xfrm>
              <a:off x="2425424" y="3492258"/>
              <a:ext cx="1331844" cy="59634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next</a:t>
              </a:r>
              <a:endParaRPr lang="zh-TW" altLang="en-US" dirty="0"/>
            </a:p>
          </p:txBody>
        </p:sp>
        <p:sp>
          <p:nvSpPr>
            <p:cNvPr id="13" name="立方體 12">
              <a:extLst>
                <a:ext uri="{FF2B5EF4-FFF2-40B4-BE49-F238E27FC236}">
                  <a16:creationId xmlns:a16="http://schemas.microsoft.com/office/drawing/2014/main" id="{DF6053FF-DC43-999C-2A4F-13DD0C7921AF}"/>
                </a:ext>
              </a:extLst>
            </p:cNvPr>
            <p:cNvSpPr/>
            <p:nvPr/>
          </p:nvSpPr>
          <p:spPr>
            <a:xfrm>
              <a:off x="2425424" y="3059147"/>
              <a:ext cx="1331844" cy="59634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Key=3</a:t>
              </a:r>
            </a:p>
            <a:p>
              <a:pPr algn="ctr"/>
              <a:r>
                <a:rPr lang="en-US" altLang="zh-TW" sz="1400" dirty="0"/>
                <a:t>Val=3</a:t>
              </a:r>
              <a:endParaRPr lang="zh-TW" altLang="en-US" dirty="0"/>
            </a:p>
          </p:txBody>
        </p:sp>
      </p:grpSp>
      <p:sp>
        <p:nvSpPr>
          <p:cNvPr id="14" name="流程圖: 接點 13">
            <a:extLst>
              <a:ext uri="{FF2B5EF4-FFF2-40B4-BE49-F238E27FC236}">
                <a16:creationId xmlns:a16="http://schemas.microsoft.com/office/drawing/2014/main" id="{21C4FAE6-5DA9-E9B6-DB74-98C5258FB954}"/>
              </a:ext>
            </a:extLst>
          </p:cNvPr>
          <p:cNvSpPr/>
          <p:nvPr/>
        </p:nvSpPr>
        <p:spPr>
          <a:xfrm>
            <a:off x="4739325" y="3483321"/>
            <a:ext cx="344347" cy="344347"/>
          </a:xfrm>
          <a:prstGeom prst="flowChartConnector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87398FA4-FB87-5247-8B06-8A8E20693838}"/>
              </a:ext>
            </a:extLst>
          </p:cNvPr>
          <p:cNvCxnSpPr>
            <a:stCxn id="5" idx="4"/>
          </p:cNvCxnSpPr>
          <p:nvPr/>
        </p:nvCxnSpPr>
        <p:spPr>
          <a:xfrm flipV="1">
            <a:off x="3608181" y="3655495"/>
            <a:ext cx="1131144" cy="209481"/>
          </a:xfrm>
          <a:prstGeom prst="bentConnector3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675AFB86-0A04-B09C-B049-1CF6571188BB}"/>
              </a:ext>
            </a:extLst>
          </p:cNvPr>
          <p:cNvCxnSpPr>
            <a:cxnSpLocks/>
            <a:stCxn id="12" idx="4"/>
            <a:endCxn id="9" idx="2"/>
          </p:cNvCxnSpPr>
          <p:nvPr/>
        </p:nvCxnSpPr>
        <p:spPr>
          <a:xfrm flipH="1" flipV="1">
            <a:off x="1901599" y="3655495"/>
            <a:ext cx="4544308" cy="209481"/>
          </a:xfrm>
          <a:prstGeom prst="bentConnector5">
            <a:avLst>
              <a:gd name="adj1" fmla="val -5030"/>
              <a:gd name="adj2" fmla="val -194918"/>
              <a:gd name="adj3" fmla="val 111143"/>
            </a:avLst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箭號: 向上 3">
            <a:extLst>
              <a:ext uri="{FF2B5EF4-FFF2-40B4-BE49-F238E27FC236}">
                <a16:creationId xmlns:a16="http://schemas.microsoft.com/office/drawing/2014/main" id="{A360FB1C-4646-FE57-3693-44C2225EC715}"/>
              </a:ext>
            </a:extLst>
          </p:cNvPr>
          <p:cNvSpPr/>
          <p:nvPr/>
        </p:nvSpPr>
        <p:spPr>
          <a:xfrm>
            <a:off x="1685196" y="4552230"/>
            <a:ext cx="2488557" cy="844952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index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1635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6770C-74FA-8420-D13E-2254DC4EA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LRUCache</a:t>
            </a:r>
            <a:r>
              <a:rPr lang="en-US" altLang="zh-TW" dirty="0"/>
              <a:t> </a:t>
            </a:r>
            <a:r>
              <a:rPr lang="en-US" altLang="zh-TW" dirty="0" err="1"/>
              <a:t>lRUCache</a:t>
            </a:r>
            <a:r>
              <a:rPr lang="en-US" altLang="zh-TW" dirty="0"/>
              <a:t> = new </a:t>
            </a:r>
            <a:r>
              <a:rPr lang="en-US" altLang="zh-TW" dirty="0" err="1"/>
              <a:t>LRUCache</a:t>
            </a:r>
            <a:r>
              <a:rPr lang="en-US" altLang="zh-TW" dirty="0"/>
              <a:t>(2);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F6BD80-A23A-864B-59B2-635F52D3E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832"/>
            <a:ext cx="10515600" cy="1325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 err="1"/>
              <a:t>lRUCache.get</a:t>
            </a:r>
            <a:r>
              <a:rPr lang="en-US" altLang="zh-TW" dirty="0"/>
              <a:t>(1);    // return -1 (not found)</a:t>
            </a:r>
          </a:p>
          <a:p>
            <a:pPr marL="0" indent="0">
              <a:buNone/>
            </a:pPr>
            <a:r>
              <a:rPr lang="en-US" altLang="zh-TW" dirty="0" err="1"/>
              <a:t>lRUCache.get</a:t>
            </a:r>
            <a:r>
              <a:rPr lang="en-US" altLang="zh-TW" dirty="0"/>
              <a:t>(3);    // return 3</a:t>
            </a:r>
          </a:p>
          <a:p>
            <a:pPr marL="0" indent="0">
              <a:buNone/>
            </a:pPr>
            <a:r>
              <a:rPr lang="en-US" altLang="zh-TW" dirty="0" err="1"/>
              <a:t>lRUCache.get</a:t>
            </a:r>
            <a:r>
              <a:rPr lang="en-US" altLang="zh-TW" dirty="0"/>
              <a:t>(4);    // return 4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26D884E-8A0A-199F-E171-9730EACB72A4}"/>
              </a:ext>
            </a:extLst>
          </p:cNvPr>
          <p:cNvGrpSpPr/>
          <p:nvPr/>
        </p:nvGrpSpPr>
        <p:grpSpPr>
          <a:xfrm>
            <a:off x="1722120" y="3059147"/>
            <a:ext cx="2035148" cy="1029459"/>
            <a:chOff x="1722120" y="3059147"/>
            <a:chExt cx="2035148" cy="1029459"/>
          </a:xfrm>
        </p:grpSpPr>
        <p:sp>
          <p:nvSpPr>
            <p:cNvPr id="7" name="立方體 6">
              <a:extLst>
                <a:ext uri="{FF2B5EF4-FFF2-40B4-BE49-F238E27FC236}">
                  <a16:creationId xmlns:a16="http://schemas.microsoft.com/office/drawing/2014/main" id="{C6A63BB3-E696-3311-89E0-9828234C292E}"/>
                </a:ext>
              </a:extLst>
            </p:cNvPr>
            <p:cNvSpPr/>
            <p:nvPr/>
          </p:nvSpPr>
          <p:spPr>
            <a:xfrm>
              <a:off x="1722120" y="3059147"/>
              <a:ext cx="876576" cy="1029459"/>
            </a:xfrm>
            <a:prstGeom prst="cube">
              <a:avLst>
                <a:gd name="adj" fmla="val 17118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立方體 4">
              <a:extLst>
                <a:ext uri="{FF2B5EF4-FFF2-40B4-BE49-F238E27FC236}">
                  <a16:creationId xmlns:a16="http://schemas.microsoft.com/office/drawing/2014/main" id="{C7C60C46-8DA5-1C33-DA0C-13AF16EE4EC8}"/>
                </a:ext>
              </a:extLst>
            </p:cNvPr>
            <p:cNvSpPr/>
            <p:nvPr/>
          </p:nvSpPr>
          <p:spPr>
            <a:xfrm>
              <a:off x="2425424" y="3492258"/>
              <a:ext cx="1331844" cy="59634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next</a:t>
              </a:r>
              <a:endParaRPr lang="zh-TW" altLang="en-US" dirty="0"/>
            </a:p>
          </p:txBody>
        </p:sp>
        <p:sp>
          <p:nvSpPr>
            <p:cNvPr id="6" name="立方體 5">
              <a:extLst>
                <a:ext uri="{FF2B5EF4-FFF2-40B4-BE49-F238E27FC236}">
                  <a16:creationId xmlns:a16="http://schemas.microsoft.com/office/drawing/2014/main" id="{71A3CED9-C56B-9FAB-9BAD-66A111F49A38}"/>
                </a:ext>
              </a:extLst>
            </p:cNvPr>
            <p:cNvSpPr/>
            <p:nvPr/>
          </p:nvSpPr>
          <p:spPr>
            <a:xfrm>
              <a:off x="2425424" y="3059147"/>
              <a:ext cx="1331844" cy="59634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Key=4</a:t>
              </a:r>
            </a:p>
            <a:p>
              <a:pPr algn="ctr"/>
              <a:r>
                <a:rPr lang="en-US" altLang="zh-TW" sz="1400" dirty="0"/>
                <a:t>Val=4</a:t>
              </a:r>
              <a:endParaRPr lang="zh-TW" altLang="en-US" dirty="0"/>
            </a:p>
          </p:txBody>
        </p:sp>
      </p:grpSp>
      <p:sp>
        <p:nvSpPr>
          <p:cNvPr id="9" name="流程圖: 接點 8">
            <a:extLst>
              <a:ext uri="{FF2B5EF4-FFF2-40B4-BE49-F238E27FC236}">
                <a16:creationId xmlns:a16="http://schemas.microsoft.com/office/drawing/2014/main" id="{DD4E11E9-8A14-784E-E88E-969662554EA7}"/>
              </a:ext>
            </a:extLst>
          </p:cNvPr>
          <p:cNvSpPr/>
          <p:nvPr/>
        </p:nvSpPr>
        <p:spPr>
          <a:xfrm>
            <a:off x="1901599" y="3483321"/>
            <a:ext cx="344347" cy="344347"/>
          </a:xfrm>
          <a:prstGeom prst="flowChartConnector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96B88D0-AD50-7970-52E3-A8A1EBE1E4FB}"/>
              </a:ext>
            </a:extLst>
          </p:cNvPr>
          <p:cNvGrpSpPr/>
          <p:nvPr/>
        </p:nvGrpSpPr>
        <p:grpSpPr>
          <a:xfrm>
            <a:off x="4559846" y="3059147"/>
            <a:ext cx="2035148" cy="1029459"/>
            <a:chOff x="1722120" y="3059147"/>
            <a:chExt cx="2035148" cy="1029459"/>
          </a:xfrm>
        </p:grpSpPr>
        <p:sp>
          <p:nvSpPr>
            <p:cNvPr id="11" name="立方體 10">
              <a:extLst>
                <a:ext uri="{FF2B5EF4-FFF2-40B4-BE49-F238E27FC236}">
                  <a16:creationId xmlns:a16="http://schemas.microsoft.com/office/drawing/2014/main" id="{ECAA35A0-7CB2-AA24-6E4A-9FABFB47E06A}"/>
                </a:ext>
              </a:extLst>
            </p:cNvPr>
            <p:cNvSpPr/>
            <p:nvPr/>
          </p:nvSpPr>
          <p:spPr>
            <a:xfrm>
              <a:off x="1722120" y="3059147"/>
              <a:ext cx="876576" cy="1029459"/>
            </a:xfrm>
            <a:prstGeom prst="cube">
              <a:avLst>
                <a:gd name="adj" fmla="val 17118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立方體 11">
              <a:extLst>
                <a:ext uri="{FF2B5EF4-FFF2-40B4-BE49-F238E27FC236}">
                  <a16:creationId xmlns:a16="http://schemas.microsoft.com/office/drawing/2014/main" id="{73A8F896-6201-6A85-B73B-ED51D9547337}"/>
                </a:ext>
              </a:extLst>
            </p:cNvPr>
            <p:cNvSpPr/>
            <p:nvPr/>
          </p:nvSpPr>
          <p:spPr>
            <a:xfrm>
              <a:off x="2425424" y="3492258"/>
              <a:ext cx="1331844" cy="59634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next</a:t>
              </a:r>
              <a:endParaRPr lang="zh-TW" altLang="en-US" dirty="0"/>
            </a:p>
          </p:txBody>
        </p:sp>
        <p:sp>
          <p:nvSpPr>
            <p:cNvPr id="13" name="立方體 12">
              <a:extLst>
                <a:ext uri="{FF2B5EF4-FFF2-40B4-BE49-F238E27FC236}">
                  <a16:creationId xmlns:a16="http://schemas.microsoft.com/office/drawing/2014/main" id="{DF6053FF-DC43-999C-2A4F-13DD0C7921AF}"/>
                </a:ext>
              </a:extLst>
            </p:cNvPr>
            <p:cNvSpPr/>
            <p:nvPr/>
          </p:nvSpPr>
          <p:spPr>
            <a:xfrm>
              <a:off x="2425424" y="3059147"/>
              <a:ext cx="1331844" cy="59634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Key=3</a:t>
              </a:r>
            </a:p>
            <a:p>
              <a:pPr algn="ctr"/>
              <a:r>
                <a:rPr lang="en-US" altLang="zh-TW" sz="1400" dirty="0"/>
                <a:t>Val=3</a:t>
              </a:r>
              <a:endParaRPr lang="zh-TW" altLang="en-US" dirty="0"/>
            </a:p>
          </p:txBody>
        </p:sp>
      </p:grpSp>
      <p:sp>
        <p:nvSpPr>
          <p:cNvPr id="14" name="流程圖: 接點 13">
            <a:extLst>
              <a:ext uri="{FF2B5EF4-FFF2-40B4-BE49-F238E27FC236}">
                <a16:creationId xmlns:a16="http://schemas.microsoft.com/office/drawing/2014/main" id="{21C4FAE6-5DA9-E9B6-DB74-98C5258FB954}"/>
              </a:ext>
            </a:extLst>
          </p:cNvPr>
          <p:cNvSpPr/>
          <p:nvPr/>
        </p:nvSpPr>
        <p:spPr>
          <a:xfrm>
            <a:off x="4739325" y="3483321"/>
            <a:ext cx="344347" cy="344347"/>
          </a:xfrm>
          <a:prstGeom prst="flowChartConnector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87398FA4-FB87-5247-8B06-8A8E20693838}"/>
              </a:ext>
            </a:extLst>
          </p:cNvPr>
          <p:cNvCxnSpPr>
            <a:stCxn id="5" idx="4"/>
          </p:cNvCxnSpPr>
          <p:nvPr/>
        </p:nvCxnSpPr>
        <p:spPr>
          <a:xfrm flipV="1">
            <a:off x="3608181" y="3655495"/>
            <a:ext cx="1131144" cy="209481"/>
          </a:xfrm>
          <a:prstGeom prst="bentConnector3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675AFB86-0A04-B09C-B049-1CF6571188BB}"/>
              </a:ext>
            </a:extLst>
          </p:cNvPr>
          <p:cNvCxnSpPr>
            <a:cxnSpLocks/>
            <a:stCxn id="12" idx="4"/>
            <a:endCxn id="9" idx="2"/>
          </p:cNvCxnSpPr>
          <p:nvPr/>
        </p:nvCxnSpPr>
        <p:spPr>
          <a:xfrm flipH="1" flipV="1">
            <a:off x="1901599" y="3655495"/>
            <a:ext cx="4544308" cy="209481"/>
          </a:xfrm>
          <a:prstGeom prst="bentConnector5">
            <a:avLst>
              <a:gd name="adj1" fmla="val -5030"/>
              <a:gd name="adj2" fmla="val -194918"/>
              <a:gd name="adj3" fmla="val 111143"/>
            </a:avLst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箭號: 向上 3">
            <a:extLst>
              <a:ext uri="{FF2B5EF4-FFF2-40B4-BE49-F238E27FC236}">
                <a16:creationId xmlns:a16="http://schemas.microsoft.com/office/drawing/2014/main" id="{A360FB1C-4646-FE57-3693-44C2225EC715}"/>
              </a:ext>
            </a:extLst>
          </p:cNvPr>
          <p:cNvSpPr/>
          <p:nvPr/>
        </p:nvSpPr>
        <p:spPr>
          <a:xfrm>
            <a:off x="1685196" y="4552230"/>
            <a:ext cx="2488557" cy="844952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index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843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B9EC6-47F6-FFD1-4462-6F279E78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91" y="365125"/>
            <a:ext cx="11029709" cy="1325563"/>
          </a:xfrm>
        </p:spPr>
        <p:txBody>
          <a:bodyPr>
            <a:normAutofit/>
          </a:bodyPr>
          <a:lstStyle/>
          <a:p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lRUCachePut</a:t>
            </a:r>
            <a:br>
              <a:rPr lang="en-US" altLang="zh-TW" dirty="0"/>
            </a:br>
            <a:r>
              <a:rPr lang="en-US" altLang="zh-TW" dirty="0" err="1"/>
              <a:t>lRUCache.put</a:t>
            </a:r>
            <a:r>
              <a:rPr lang="en-US" altLang="zh-TW" dirty="0"/>
              <a:t>(1, 1); // cache is {1=1}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3B44EF5-269D-248C-7955-81476E589BF4}"/>
              </a:ext>
            </a:extLst>
          </p:cNvPr>
          <p:cNvSpPr/>
          <p:nvPr/>
        </p:nvSpPr>
        <p:spPr>
          <a:xfrm>
            <a:off x="2875343" y="3781435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DF1A8006-315E-BD77-361C-C26FC6BED5F2}"/>
              </a:ext>
            </a:extLst>
          </p:cNvPr>
          <p:cNvCxnSpPr>
            <a:cxnSpLocks/>
            <a:stCxn id="37" idx="3"/>
            <a:endCxn id="90" idx="3"/>
          </p:cNvCxnSpPr>
          <p:nvPr/>
        </p:nvCxnSpPr>
        <p:spPr>
          <a:xfrm>
            <a:off x="5914162" y="2739027"/>
            <a:ext cx="2161552" cy="1382451"/>
          </a:xfrm>
          <a:prstGeom prst="bentConnector3">
            <a:avLst>
              <a:gd name="adj1" fmla="val 1105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5484A76E-3AF8-A5A0-3007-0F6A42AEB5F9}"/>
              </a:ext>
            </a:extLst>
          </p:cNvPr>
          <p:cNvSpPr/>
          <p:nvPr/>
        </p:nvSpPr>
        <p:spPr>
          <a:xfrm>
            <a:off x="4936222" y="2385667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D3CADAD-C0BF-4C64-9D55-AB07D6E897AB}"/>
              </a:ext>
            </a:extLst>
          </p:cNvPr>
          <p:cNvSpPr/>
          <p:nvPr/>
        </p:nvSpPr>
        <p:spPr>
          <a:xfrm>
            <a:off x="4936222" y="3092388"/>
            <a:ext cx="977939" cy="659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CF866BFE-917E-6C24-6364-BB2F93F05D1E}"/>
              </a:ext>
            </a:extLst>
          </p:cNvPr>
          <p:cNvCxnSpPr>
            <a:cxnSpLocks/>
            <a:stCxn id="39" idx="1"/>
            <a:endCxn id="28" idx="1"/>
          </p:cNvCxnSpPr>
          <p:nvPr/>
        </p:nvCxnSpPr>
        <p:spPr>
          <a:xfrm rot="10800000" flipV="1">
            <a:off x="2875344" y="3422266"/>
            <a:ext cx="2060879" cy="689047"/>
          </a:xfrm>
          <a:prstGeom prst="bentConnector3">
            <a:avLst>
              <a:gd name="adj1" fmla="val 1110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B570AB9-68E1-3ECC-DE76-F21893C599C8}"/>
              </a:ext>
            </a:extLst>
          </p:cNvPr>
          <p:cNvSpPr/>
          <p:nvPr/>
        </p:nvSpPr>
        <p:spPr>
          <a:xfrm>
            <a:off x="1134801" y="4692105"/>
            <a:ext cx="9699585" cy="151226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Hashtable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3DB1694-848C-F3D0-1A2E-E03643C7C3B9}"/>
              </a:ext>
            </a:extLst>
          </p:cNvPr>
          <p:cNvSpPr/>
          <p:nvPr/>
        </p:nvSpPr>
        <p:spPr>
          <a:xfrm>
            <a:off x="4936222" y="1690688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Cap=2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0ECEB4CA-5F7F-5F63-AC72-8A470891F24F}"/>
              </a:ext>
            </a:extLst>
          </p:cNvPr>
          <p:cNvSpPr/>
          <p:nvPr/>
        </p:nvSpPr>
        <p:spPr>
          <a:xfrm>
            <a:off x="7115016" y="3791599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770904B0-D639-7702-2DCA-57C2B023D1B8}"/>
              </a:ext>
            </a:extLst>
          </p:cNvPr>
          <p:cNvCxnSpPr/>
          <p:nvPr/>
        </p:nvCxnSpPr>
        <p:spPr>
          <a:xfrm>
            <a:off x="8075714" y="4243911"/>
            <a:ext cx="592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066268F7-0BA0-8F4C-5145-8CC73790FD03}"/>
              </a:ext>
            </a:extLst>
          </p:cNvPr>
          <p:cNvCxnSpPr>
            <a:cxnSpLocks/>
          </p:cNvCxnSpPr>
          <p:nvPr/>
        </p:nvCxnSpPr>
        <p:spPr>
          <a:xfrm flipH="1">
            <a:off x="2467404" y="4272926"/>
            <a:ext cx="407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5BE64C43-E78E-339D-8CCE-3D1397B4C574}"/>
              </a:ext>
            </a:extLst>
          </p:cNvPr>
          <p:cNvSpPr txBox="1"/>
          <p:nvPr/>
        </p:nvSpPr>
        <p:spPr>
          <a:xfrm>
            <a:off x="8715259" y="404560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FD9AC594-086B-2ADE-D8CC-11640A036F4E}"/>
              </a:ext>
            </a:extLst>
          </p:cNvPr>
          <p:cNvSpPr txBox="1"/>
          <p:nvPr/>
        </p:nvSpPr>
        <p:spPr>
          <a:xfrm>
            <a:off x="1718206" y="408202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C7787CF-D529-245E-F38A-29F45003B93C}"/>
              </a:ext>
            </a:extLst>
          </p:cNvPr>
          <p:cNvSpPr/>
          <p:nvPr/>
        </p:nvSpPr>
        <p:spPr>
          <a:xfrm>
            <a:off x="5740535" y="4830699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K=1</a:t>
            </a:r>
          </a:p>
          <a:p>
            <a:pPr algn="ctr"/>
            <a:r>
              <a:rPr lang="en-US" altLang="zh-TW" dirty="0"/>
              <a:t>V=1</a:t>
            </a: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D3029676-2277-1BBD-67C0-2905321CBA0E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3836041" y="4111314"/>
            <a:ext cx="1972307" cy="9005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215DED38-4490-9204-CD49-55EA7BDBA098}"/>
              </a:ext>
            </a:extLst>
          </p:cNvPr>
          <p:cNvCxnSpPr>
            <a:cxnSpLocks/>
            <a:stCxn id="90" idx="1"/>
            <a:endCxn id="3" idx="3"/>
          </p:cNvCxnSpPr>
          <p:nvPr/>
        </p:nvCxnSpPr>
        <p:spPr>
          <a:xfrm rot="10800000" flipV="1">
            <a:off x="6663230" y="4121478"/>
            <a:ext cx="451786" cy="11757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980A752-B674-E4F9-E2E5-2D5DBD08EA78}"/>
              </a:ext>
            </a:extLst>
          </p:cNvPr>
          <p:cNvSpPr txBox="1"/>
          <p:nvPr/>
        </p:nvSpPr>
        <p:spPr>
          <a:xfrm>
            <a:off x="6315563" y="4418780"/>
            <a:ext cx="1186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pre_node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B2531BF-8500-962D-55BD-EFC9430D1A4C}"/>
              </a:ext>
            </a:extLst>
          </p:cNvPr>
          <p:cNvSpPr txBox="1"/>
          <p:nvPr/>
        </p:nvSpPr>
        <p:spPr>
          <a:xfrm>
            <a:off x="4366550" y="4963537"/>
            <a:ext cx="1335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next_node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817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B9EC6-47F6-FFD1-4462-6F279E78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91" y="365125"/>
            <a:ext cx="11029709" cy="1325563"/>
          </a:xfrm>
        </p:spPr>
        <p:txBody>
          <a:bodyPr>
            <a:normAutofit/>
          </a:bodyPr>
          <a:lstStyle/>
          <a:p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lRUCachePut</a:t>
            </a:r>
            <a:br>
              <a:rPr lang="en-US" altLang="zh-TW" dirty="0"/>
            </a:br>
            <a:r>
              <a:rPr lang="en-US" altLang="zh-TW" dirty="0" err="1"/>
              <a:t>lRUCache.put</a:t>
            </a:r>
            <a:r>
              <a:rPr lang="en-US" altLang="zh-TW" dirty="0"/>
              <a:t>(1, 1); // cache is {1=1}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3B44EF5-269D-248C-7955-81476E589BF4}"/>
              </a:ext>
            </a:extLst>
          </p:cNvPr>
          <p:cNvSpPr/>
          <p:nvPr/>
        </p:nvSpPr>
        <p:spPr>
          <a:xfrm>
            <a:off x="2875343" y="3781435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DF1A8006-315E-BD77-361C-C26FC6BED5F2}"/>
              </a:ext>
            </a:extLst>
          </p:cNvPr>
          <p:cNvCxnSpPr>
            <a:cxnSpLocks/>
            <a:stCxn id="37" idx="3"/>
            <a:endCxn id="90" idx="3"/>
          </p:cNvCxnSpPr>
          <p:nvPr/>
        </p:nvCxnSpPr>
        <p:spPr>
          <a:xfrm>
            <a:off x="5914162" y="2739027"/>
            <a:ext cx="2161552" cy="1382451"/>
          </a:xfrm>
          <a:prstGeom prst="bentConnector3">
            <a:avLst>
              <a:gd name="adj1" fmla="val 1105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5484A76E-3AF8-A5A0-3007-0F6A42AEB5F9}"/>
              </a:ext>
            </a:extLst>
          </p:cNvPr>
          <p:cNvSpPr/>
          <p:nvPr/>
        </p:nvSpPr>
        <p:spPr>
          <a:xfrm>
            <a:off x="4936222" y="2385667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D3CADAD-C0BF-4C64-9D55-AB07D6E897AB}"/>
              </a:ext>
            </a:extLst>
          </p:cNvPr>
          <p:cNvSpPr/>
          <p:nvPr/>
        </p:nvSpPr>
        <p:spPr>
          <a:xfrm>
            <a:off x="4936222" y="3092388"/>
            <a:ext cx="977939" cy="659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CF866BFE-917E-6C24-6364-BB2F93F05D1E}"/>
              </a:ext>
            </a:extLst>
          </p:cNvPr>
          <p:cNvCxnSpPr>
            <a:cxnSpLocks/>
            <a:stCxn id="39" idx="1"/>
            <a:endCxn id="28" idx="1"/>
          </p:cNvCxnSpPr>
          <p:nvPr/>
        </p:nvCxnSpPr>
        <p:spPr>
          <a:xfrm rot="10800000" flipV="1">
            <a:off x="2875344" y="3422266"/>
            <a:ext cx="2060879" cy="689047"/>
          </a:xfrm>
          <a:prstGeom prst="bentConnector3">
            <a:avLst>
              <a:gd name="adj1" fmla="val 1110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B570AB9-68E1-3ECC-DE76-F21893C599C8}"/>
              </a:ext>
            </a:extLst>
          </p:cNvPr>
          <p:cNvSpPr/>
          <p:nvPr/>
        </p:nvSpPr>
        <p:spPr>
          <a:xfrm>
            <a:off x="1134801" y="4692105"/>
            <a:ext cx="9699585" cy="151226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Hashtable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3DB1694-848C-F3D0-1A2E-E03643C7C3B9}"/>
              </a:ext>
            </a:extLst>
          </p:cNvPr>
          <p:cNvSpPr/>
          <p:nvPr/>
        </p:nvSpPr>
        <p:spPr>
          <a:xfrm>
            <a:off x="4936222" y="1690688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Cap=2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0ECEB4CA-5F7F-5F63-AC72-8A470891F24F}"/>
              </a:ext>
            </a:extLst>
          </p:cNvPr>
          <p:cNvSpPr/>
          <p:nvPr/>
        </p:nvSpPr>
        <p:spPr>
          <a:xfrm>
            <a:off x="7115016" y="3791599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770904B0-D639-7702-2DCA-57C2B023D1B8}"/>
              </a:ext>
            </a:extLst>
          </p:cNvPr>
          <p:cNvCxnSpPr/>
          <p:nvPr/>
        </p:nvCxnSpPr>
        <p:spPr>
          <a:xfrm>
            <a:off x="8075714" y="4243911"/>
            <a:ext cx="592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066268F7-0BA0-8F4C-5145-8CC73790FD03}"/>
              </a:ext>
            </a:extLst>
          </p:cNvPr>
          <p:cNvCxnSpPr>
            <a:cxnSpLocks/>
          </p:cNvCxnSpPr>
          <p:nvPr/>
        </p:nvCxnSpPr>
        <p:spPr>
          <a:xfrm flipH="1">
            <a:off x="2467404" y="4272926"/>
            <a:ext cx="407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5BE64C43-E78E-339D-8CCE-3D1397B4C574}"/>
              </a:ext>
            </a:extLst>
          </p:cNvPr>
          <p:cNvSpPr txBox="1"/>
          <p:nvPr/>
        </p:nvSpPr>
        <p:spPr>
          <a:xfrm>
            <a:off x="8715259" y="404560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FD9AC594-086B-2ADE-D8CC-11640A036F4E}"/>
              </a:ext>
            </a:extLst>
          </p:cNvPr>
          <p:cNvSpPr txBox="1"/>
          <p:nvPr/>
        </p:nvSpPr>
        <p:spPr>
          <a:xfrm>
            <a:off x="1718206" y="408202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C7787CF-D529-245E-F38A-29F45003B93C}"/>
              </a:ext>
            </a:extLst>
          </p:cNvPr>
          <p:cNvSpPr/>
          <p:nvPr/>
        </p:nvSpPr>
        <p:spPr>
          <a:xfrm>
            <a:off x="5740535" y="4830699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K=1</a:t>
            </a:r>
          </a:p>
          <a:p>
            <a:pPr algn="ctr"/>
            <a:r>
              <a:rPr lang="en-US" altLang="zh-TW" dirty="0"/>
              <a:t>V=1</a:t>
            </a: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D3029676-2277-1BBD-67C0-2905321CBA0E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3836041" y="4111314"/>
            <a:ext cx="1904494" cy="9106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215DED38-4490-9204-CD49-55EA7BDBA098}"/>
              </a:ext>
            </a:extLst>
          </p:cNvPr>
          <p:cNvCxnSpPr>
            <a:cxnSpLocks/>
            <a:stCxn id="90" idx="1"/>
            <a:endCxn id="3" idx="3"/>
          </p:cNvCxnSpPr>
          <p:nvPr/>
        </p:nvCxnSpPr>
        <p:spPr>
          <a:xfrm rot="10800000" flipV="1">
            <a:off x="6663230" y="4121478"/>
            <a:ext cx="451786" cy="11757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3AB3E9FF-A2DA-0692-F708-5305FC0242E4}"/>
              </a:ext>
            </a:extLst>
          </p:cNvPr>
          <p:cNvCxnSpPr>
            <a:cxnSpLocks/>
          </p:cNvCxnSpPr>
          <p:nvPr/>
        </p:nvCxnSpPr>
        <p:spPr>
          <a:xfrm flipV="1">
            <a:off x="6633473" y="4018731"/>
            <a:ext cx="451786" cy="11757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1CFBBFCC-BA0F-02DE-4E3C-02901DDAD79C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>
            <a:off x="3836041" y="4243912"/>
            <a:ext cx="1904494" cy="1053311"/>
          </a:xfrm>
          <a:prstGeom prst="bentConnector3">
            <a:avLst>
              <a:gd name="adj1" fmla="val 572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06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B9EC6-47F6-FFD1-4462-6F279E78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91" y="365125"/>
            <a:ext cx="11029709" cy="1325563"/>
          </a:xfrm>
        </p:spPr>
        <p:txBody>
          <a:bodyPr>
            <a:normAutofit/>
          </a:bodyPr>
          <a:lstStyle/>
          <a:p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lRUCachePut</a:t>
            </a:r>
            <a:br>
              <a:rPr lang="en-US" altLang="zh-TW" dirty="0"/>
            </a:br>
            <a:r>
              <a:rPr lang="en-US" altLang="zh-TW" dirty="0" err="1"/>
              <a:t>lRUCache.put</a:t>
            </a:r>
            <a:r>
              <a:rPr lang="en-US" altLang="zh-TW" dirty="0"/>
              <a:t>(2, 2); // cache is {1=1, 2=2}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3B44EF5-269D-248C-7955-81476E589BF4}"/>
              </a:ext>
            </a:extLst>
          </p:cNvPr>
          <p:cNvSpPr/>
          <p:nvPr/>
        </p:nvSpPr>
        <p:spPr>
          <a:xfrm>
            <a:off x="2875343" y="3781435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DF1A8006-315E-BD77-361C-C26FC6BED5F2}"/>
              </a:ext>
            </a:extLst>
          </p:cNvPr>
          <p:cNvCxnSpPr>
            <a:cxnSpLocks/>
            <a:stCxn id="37" idx="3"/>
            <a:endCxn id="90" idx="3"/>
          </p:cNvCxnSpPr>
          <p:nvPr/>
        </p:nvCxnSpPr>
        <p:spPr>
          <a:xfrm>
            <a:off x="5914162" y="2739027"/>
            <a:ext cx="2161552" cy="1382451"/>
          </a:xfrm>
          <a:prstGeom prst="bentConnector3">
            <a:avLst>
              <a:gd name="adj1" fmla="val 1105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5484A76E-3AF8-A5A0-3007-0F6A42AEB5F9}"/>
              </a:ext>
            </a:extLst>
          </p:cNvPr>
          <p:cNvSpPr/>
          <p:nvPr/>
        </p:nvSpPr>
        <p:spPr>
          <a:xfrm>
            <a:off x="4936222" y="2385667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D3CADAD-C0BF-4C64-9D55-AB07D6E897AB}"/>
              </a:ext>
            </a:extLst>
          </p:cNvPr>
          <p:cNvSpPr/>
          <p:nvPr/>
        </p:nvSpPr>
        <p:spPr>
          <a:xfrm>
            <a:off x="4936222" y="3092388"/>
            <a:ext cx="977939" cy="659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CF866BFE-917E-6C24-6364-BB2F93F05D1E}"/>
              </a:ext>
            </a:extLst>
          </p:cNvPr>
          <p:cNvCxnSpPr>
            <a:cxnSpLocks/>
            <a:stCxn id="39" idx="1"/>
            <a:endCxn id="28" idx="1"/>
          </p:cNvCxnSpPr>
          <p:nvPr/>
        </p:nvCxnSpPr>
        <p:spPr>
          <a:xfrm rot="10800000" flipV="1">
            <a:off x="2875344" y="3422266"/>
            <a:ext cx="2060879" cy="689047"/>
          </a:xfrm>
          <a:prstGeom prst="bentConnector3">
            <a:avLst>
              <a:gd name="adj1" fmla="val 1110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B570AB9-68E1-3ECC-DE76-F21893C599C8}"/>
              </a:ext>
            </a:extLst>
          </p:cNvPr>
          <p:cNvSpPr/>
          <p:nvPr/>
        </p:nvSpPr>
        <p:spPr>
          <a:xfrm>
            <a:off x="1134801" y="4692105"/>
            <a:ext cx="9699585" cy="151226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Hashtable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3DB1694-848C-F3D0-1A2E-E03643C7C3B9}"/>
              </a:ext>
            </a:extLst>
          </p:cNvPr>
          <p:cNvSpPr/>
          <p:nvPr/>
        </p:nvSpPr>
        <p:spPr>
          <a:xfrm>
            <a:off x="4936222" y="1690688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Cap=2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0ECEB4CA-5F7F-5F63-AC72-8A470891F24F}"/>
              </a:ext>
            </a:extLst>
          </p:cNvPr>
          <p:cNvSpPr/>
          <p:nvPr/>
        </p:nvSpPr>
        <p:spPr>
          <a:xfrm>
            <a:off x="7115016" y="3791599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770904B0-D639-7702-2DCA-57C2B023D1B8}"/>
              </a:ext>
            </a:extLst>
          </p:cNvPr>
          <p:cNvCxnSpPr/>
          <p:nvPr/>
        </p:nvCxnSpPr>
        <p:spPr>
          <a:xfrm>
            <a:off x="8075714" y="4243911"/>
            <a:ext cx="592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066268F7-0BA0-8F4C-5145-8CC73790FD03}"/>
              </a:ext>
            </a:extLst>
          </p:cNvPr>
          <p:cNvCxnSpPr>
            <a:cxnSpLocks/>
          </p:cNvCxnSpPr>
          <p:nvPr/>
        </p:nvCxnSpPr>
        <p:spPr>
          <a:xfrm flipH="1">
            <a:off x="2467404" y="4272926"/>
            <a:ext cx="407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5BE64C43-E78E-339D-8CCE-3D1397B4C574}"/>
              </a:ext>
            </a:extLst>
          </p:cNvPr>
          <p:cNvSpPr txBox="1"/>
          <p:nvPr/>
        </p:nvSpPr>
        <p:spPr>
          <a:xfrm>
            <a:off x="8715259" y="404560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FD9AC594-086B-2ADE-D8CC-11640A036F4E}"/>
              </a:ext>
            </a:extLst>
          </p:cNvPr>
          <p:cNvSpPr txBox="1"/>
          <p:nvPr/>
        </p:nvSpPr>
        <p:spPr>
          <a:xfrm>
            <a:off x="1718206" y="408202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C7787CF-D529-245E-F38A-29F45003B93C}"/>
              </a:ext>
            </a:extLst>
          </p:cNvPr>
          <p:cNvSpPr/>
          <p:nvPr/>
        </p:nvSpPr>
        <p:spPr>
          <a:xfrm>
            <a:off x="4502496" y="4777985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K=1</a:t>
            </a:r>
          </a:p>
          <a:p>
            <a:pPr algn="ctr"/>
            <a:r>
              <a:rPr lang="en-US" altLang="zh-TW" dirty="0"/>
              <a:t>V=1</a:t>
            </a: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D3029676-2277-1BBD-67C0-2905321CBA0E}"/>
              </a:ext>
            </a:extLst>
          </p:cNvPr>
          <p:cNvCxnSpPr>
            <a:cxnSpLocks/>
          </p:cNvCxnSpPr>
          <p:nvPr/>
        </p:nvCxnSpPr>
        <p:spPr>
          <a:xfrm>
            <a:off x="3922921" y="4101300"/>
            <a:ext cx="666455" cy="1133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215DED38-4490-9204-CD49-55EA7BDBA098}"/>
              </a:ext>
            </a:extLst>
          </p:cNvPr>
          <p:cNvCxnSpPr>
            <a:cxnSpLocks/>
            <a:stCxn id="90" idx="1"/>
            <a:endCxn id="3" idx="3"/>
          </p:cNvCxnSpPr>
          <p:nvPr/>
        </p:nvCxnSpPr>
        <p:spPr>
          <a:xfrm rot="10800000" flipV="1">
            <a:off x="5425192" y="4121478"/>
            <a:ext cx="1689825" cy="11230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3AB3E9FF-A2DA-0692-F708-5305FC0242E4}"/>
              </a:ext>
            </a:extLst>
          </p:cNvPr>
          <p:cNvCxnSpPr>
            <a:cxnSpLocks/>
          </p:cNvCxnSpPr>
          <p:nvPr/>
        </p:nvCxnSpPr>
        <p:spPr>
          <a:xfrm flipV="1">
            <a:off x="5269526" y="4230269"/>
            <a:ext cx="1821839" cy="1348039"/>
          </a:xfrm>
          <a:prstGeom prst="bentConnector3">
            <a:avLst>
              <a:gd name="adj1" fmla="val 588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1CFBBFCC-BA0F-02DE-4E3C-02901DDAD79C}"/>
              </a:ext>
            </a:extLst>
          </p:cNvPr>
          <p:cNvCxnSpPr>
            <a:cxnSpLocks/>
          </p:cNvCxnSpPr>
          <p:nvPr/>
        </p:nvCxnSpPr>
        <p:spPr>
          <a:xfrm rot="10800000">
            <a:off x="3836041" y="4293773"/>
            <a:ext cx="666455" cy="1133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8942478D-717C-108A-41AF-3DAB7412F6FF}"/>
              </a:ext>
            </a:extLst>
          </p:cNvPr>
          <p:cNvSpPr/>
          <p:nvPr/>
        </p:nvSpPr>
        <p:spPr>
          <a:xfrm>
            <a:off x="6533590" y="4870534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K=2</a:t>
            </a:r>
          </a:p>
          <a:p>
            <a:pPr algn="ctr"/>
            <a:r>
              <a:rPr lang="en-US" altLang="zh-TW" dirty="0"/>
              <a:t>V=2</a:t>
            </a:r>
          </a:p>
        </p:txBody>
      </p:sp>
    </p:spTree>
    <p:extLst>
      <p:ext uri="{BB962C8B-B14F-4D97-AF65-F5344CB8AC3E}">
        <p14:creationId xmlns:p14="http://schemas.microsoft.com/office/powerpoint/2010/main" val="167870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B9EC6-47F6-FFD1-4462-6F279E78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91" y="365125"/>
            <a:ext cx="11029709" cy="1325563"/>
          </a:xfrm>
        </p:spPr>
        <p:txBody>
          <a:bodyPr>
            <a:normAutofit/>
          </a:bodyPr>
          <a:lstStyle/>
          <a:p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lRUCachePut</a:t>
            </a:r>
            <a:br>
              <a:rPr lang="en-US" altLang="zh-TW" dirty="0"/>
            </a:br>
            <a:r>
              <a:rPr lang="en-US" altLang="zh-TW" dirty="0" err="1"/>
              <a:t>lRUCache.put</a:t>
            </a:r>
            <a:r>
              <a:rPr lang="en-US" altLang="zh-TW" dirty="0"/>
              <a:t>(2, 2); // cache is {1=1, 2=2}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3B44EF5-269D-248C-7955-81476E589BF4}"/>
              </a:ext>
            </a:extLst>
          </p:cNvPr>
          <p:cNvSpPr/>
          <p:nvPr/>
        </p:nvSpPr>
        <p:spPr>
          <a:xfrm>
            <a:off x="2875343" y="3781435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DF1A8006-315E-BD77-361C-C26FC6BED5F2}"/>
              </a:ext>
            </a:extLst>
          </p:cNvPr>
          <p:cNvCxnSpPr>
            <a:cxnSpLocks/>
            <a:stCxn id="37" idx="3"/>
            <a:endCxn id="90" idx="3"/>
          </p:cNvCxnSpPr>
          <p:nvPr/>
        </p:nvCxnSpPr>
        <p:spPr>
          <a:xfrm>
            <a:off x="5914162" y="2739027"/>
            <a:ext cx="2161552" cy="1382451"/>
          </a:xfrm>
          <a:prstGeom prst="bentConnector3">
            <a:avLst>
              <a:gd name="adj1" fmla="val 1105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5484A76E-3AF8-A5A0-3007-0F6A42AEB5F9}"/>
              </a:ext>
            </a:extLst>
          </p:cNvPr>
          <p:cNvSpPr/>
          <p:nvPr/>
        </p:nvSpPr>
        <p:spPr>
          <a:xfrm>
            <a:off x="4936222" y="2385667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D3CADAD-C0BF-4C64-9D55-AB07D6E897AB}"/>
              </a:ext>
            </a:extLst>
          </p:cNvPr>
          <p:cNvSpPr/>
          <p:nvPr/>
        </p:nvSpPr>
        <p:spPr>
          <a:xfrm>
            <a:off x="4936222" y="3092388"/>
            <a:ext cx="977939" cy="659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CF866BFE-917E-6C24-6364-BB2F93F05D1E}"/>
              </a:ext>
            </a:extLst>
          </p:cNvPr>
          <p:cNvCxnSpPr>
            <a:cxnSpLocks/>
            <a:stCxn id="39" idx="1"/>
            <a:endCxn id="28" idx="1"/>
          </p:cNvCxnSpPr>
          <p:nvPr/>
        </p:nvCxnSpPr>
        <p:spPr>
          <a:xfrm rot="10800000" flipV="1">
            <a:off x="2875344" y="3422266"/>
            <a:ext cx="2060879" cy="689047"/>
          </a:xfrm>
          <a:prstGeom prst="bentConnector3">
            <a:avLst>
              <a:gd name="adj1" fmla="val 1110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B570AB9-68E1-3ECC-DE76-F21893C599C8}"/>
              </a:ext>
            </a:extLst>
          </p:cNvPr>
          <p:cNvSpPr/>
          <p:nvPr/>
        </p:nvSpPr>
        <p:spPr>
          <a:xfrm>
            <a:off x="1134801" y="4692105"/>
            <a:ext cx="9699585" cy="151226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Hashtable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3DB1694-848C-F3D0-1A2E-E03643C7C3B9}"/>
              </a:ext>
            </a:extLst>
          </p:cNvPr>
          <p:cNvSpPr/>
          <p:nvPr/>
        </p:nvSpPr>
        <p:spPr>
          <a:xfrm>
            <a:off x="4936222" y="1690688"/>
            <a:ext cx="977940" cy="7067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Cap=2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0ECEB4CA-5F7F-5F63-AC72-8A470891F24F}"/>
              </a:ext>
            </a:extLst>
          </p:cNvPr>
          <p:cNvSpPr/>
          <p:nvPr/>
        </p:nvSpPr>
        <p:spPr>
          <a:xfrm>
            <a:off x="7115016" y="3791599"/>
            <a:ext cx="960698" cy="659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iniNode</a:t>
            </a:r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770904B0-D639-7702-2DCA-57C2B023D1B8}"/>
              </a:ext>
            </a:extLst>
          </p:cNvPr>
          <p:cNvCxnSpPr/>
          <p:nvPr/>
        </p:nvCxnSpPr>
        <p:spPr>
          <a:xfrm>
            <a:off x="8075714" y="4243911"/>
            <a:ext cx="592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066268F7-0BA0-8F4C-5145-8CC73790FD03}"/>
              </a:ext>
            </a:extLst>
          </p:cNvPr>
          <p:cNvCxnSpPr>
            <a:cxnSpLocks/>
          </p:cNvCxnSpPr>
          <p:nvPr/>
        </p:nvCxnSpPr>
        <p:spPr>
          <a:xfrm flipH="1">
            <a:off x="2467404" y="4272926"/>
            <a:ext cx="407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5BE64C43-E78E-339D-8CCE-3D1397B4C574}"/>
              </a:ext>
            </a:extLst>
          </p:cNvPr>
          <p:cNvSpPr txBox="1"/>
          <p:nvPr/>
        </p:nvSpPr>
        <p:spPr>
          <a:xfrm>
            <a:off x="8715259" y="404560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FD9AC594-086B-2ADE-D8CC-11640A036F4E}"/>
              </a:ext>
            </a:extLst>
          </p:cNvPr>
          <p:cNvSpPr txBox="1"/>
          <p:nvPr/>
        </p:nvSpPr>
        <p:spPr>
          <a:xfrm>
            <a:off x="1718206" y="408202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C7787CF-D529-245E-F38A-29F45003B93C}"/>
              </a:ext>
            </a:extLst>
          </p:cNvPr>
          <p:cNvSpPr/>
          <p:nvPr/>
        </p:nvSpPr>
        <p:spPr>
          <a:xfrm>
            <a:off x="4502496" y="4777985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K=1</a:t>
            </a:r>
          </a:p>
          <a:p>
            <a:pPr algn="ctr"/>
            <a:r>
              <a:rPr lang="en-US" altLang="zh-TW" dirty="0"/>
              <a:t>V=1</a:t>
            </a: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D3029676-2277-1BBD-67C0-2905321CBA0E}"/>
              </a:ext>
            </a:extLst>
          </p:cNvPr>
          <p:cNvCxnSpPr>
            <a:cxnSpLocks/>
          </p:cNvCxnSpPr>
          <p:nvPr/>
        </p:nvCxnSpPr>
        <p:spPr>
          <a:xfrm>
            <a:off x="3922921" y="4101300"/>
            <a:ext cx="666455" cy="1133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215DED38-4490-9204-CD49-55EA7BDBA098}"/>
              </a:ext>
            </a:extLst>
          </p:cNvPr>
          <p:cNvCxnSpPr>
            <a:cxnSpLocks/>
            <a:stCxn id="90" idx="1"/>
            <a:endCxn id="3" idx="3"/>
          </p:cNvCxnSpPr>
          <p:nvPr/>
        </p:nvCxnSpPr>
        <p:spPr>
          <a:xfrm rot="10800000" flipV="1">
            <a:off x="5425192" y="4121478"/>
            <a:ext cx="1689825" cy="11230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3AB3E9FF-A2DA-0692-F708-5305FC0242E4}"/>
              </a:ext>
            </a:extLst>
          </p:cNvPr>
          <p:cNvCxnSpPr>
            <a:cxnSpLocks/>
          </p:cNvCxnSpPr>
          <p:nvPr/>
        </p:nvCxnSpPr>
        <p:spPr>
          <a:xfrm flipV="1">
            <a:off x="5269526" y="4230269"/>
            <a:ext cx="1821839" cy="1348039"/>
          </a:xfrm>
          <a:prstGeom prst="bentConnector3">
            <a:avLst>
              <a:gd name="adj1" fmla="val 588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1CFBBFCC-BA0F-02DE-4E3C-02901DDAD79C}"/>
              </a:ext>
            </a:extLst>
          </p:cNvPr>
          <p:cNvCxnSpPr>
            <a:cxnSpLocks/>
          </p:cNvCxnSpPr>
          <p:nvPr/>
        </p:nvCxnSpPr>
        <p:spPr>
          <a:xfrm rot="10800000">
            <a:off x="3836041" y="4293773"/>
            <a:ext cx="666455" cy="1133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8942478D-717C-108A-41AF-3DAB7412F6FF}"/>
              </a:ext>
            </a:extLst>
          </p:cNvPr>
          <p:cNvSpPr/>
          <p:nvPr/>
        </p:nvSpPr>
        <p:spPr>
          <a:xfrm>
            <a:off x="6533590" y="4870534"/>
            <a:ext cx="922695" cy="9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K=2</a:t>
            </a:r>
          </a:p>
          <a:p>
            <a:pPr algn="ctr"/>
            <a:r>
              <a:rPr lang="en-US" altLang="zh-TW" dirty="0"/>
              <a:t>V=2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98DA4E4-F404-956F-22AA-B1EF0A013985}"/>
              </a:ext>
            </a:extLst>
          </p:cNvPr>
          <p:cNvSpPr txBox="1"/>
          <p:nvPr/>
        </p:nvSpPr>
        <p:spPr>
          <a:xfrm>
            <a:off x="5859328" y="3720688"/>
            <a:ext cx="1186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pre_node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02AEA74-A847-4058-5056-3ACA11B1E0F4}"/>
              </a:ext>
            </a:extLst>
          </p:cNvPr>
          <p:cNvSpPr txBox="1"/>
          <p:nvPr/>
        </p:nvSpPr>
        <p:spPr>
          <a:xfrm>
            <a:off x="5259881" y="5485258"/>
            <a:ext cx="1335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next_node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802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6066</TotalTime>
  <Words>1672</Words>
  <Application>Microsoft Office PowerPoint</Application>
  <PresentationFormat>寬螢幕</PresentationFormat>
  <Paragraphs>724</Paragraphs>
  <Slides>52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8" baseType="lpstr">
      <vt:lpstr>-apple-system</vt:lpstr>
      <vt:lpstr>Arial</vt:lpstr>
      <vt:lpstr>Calibri</vt:lpstr>
      <vt:lpstr>Calibri Light</vt:lpstr>
      <vt:lpstr>Consolas</vt:lpstr>
      <vt:lpstr>Office 佈景主題</vt:lpstr>
      <vt:lpstr>146. LRU Cache</vt:lpstr>
      <vt:lpstr>lRUCacheCreate</vt:lpstr>
      <vt:lpstr>Initialization </vt:lpstr>
      <vt:lpstr>lRUCachePut</vt:lpstr>
      <vt:lpstr>lRUCachePut lRUCache.put(1, 1); // cache is {1=1}</vt:lpstr>
      <vt:lpstr>lRUCachePut lRUCache.put(1, 1); // cache is {1=1}</vt:lpstr>
      <vt:lpstr>lRUCachePut lRUCache.put(1, 1); // cache is {1=1}</vt:lpstr>
      <vt:lpstr>lRUCachePut lRUCache.put(2, 2); // cache is {1=1, 2=2}</vt:lpstr>
      <vt:lpstr>lRUCachePut lRUCache.put(2, 2); // cache is {1=1, 2=2}</vt:lpstr>
      <vt:lpstr>lRUCachePut lRUCache.put(2, 2); // cache is {1=1, 2=2}</vt:lpstr>
      <vt:lpstr>lRUCachePut lRUCache.put(2, 2); // cache is {1=1, 2=2}</vt:lpstr>
      <vt:lpstr>lRUCache.get(1);     // return 1</vt:lpstr>
      <vt:lpstr>PowerPoint 簡報</vt:lpstr>
      <vt:lpstr>PowerPoint 簡報</vt:lpstr>
      <vt:lpstr> </vt:lpstr>
      <vt:lpstr>lRUCache.put(3, 3); // LRU key was 2, evicts key 2,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lRUCacheCreate</vt:lpstr>
      <vt:lpstr>PowerPoint 簡報</vt:lpstr>
      <vt:lpstr>lRUCachePut</vt:lpstr>
      <vt:lpstr>lRUCachePut(3,3)</vt:lpstr>
      <vt:lpstr>lRUCachePut(3,3)</vt:lpstr>
      <vt:lpstr>lRUCachePut(3,3)</vt:lpstr>
      <vt:lpstr>lRUCachePut(3,3)</vt:lpstr>
      <vt:lpstr>lRUCacheGet</vt:lpstr>
      <vt:lpstr>lRUCacheGet(key=2)</vt:lpstr>
      <vt:lpstr>lRUCacheGet(key=2)</vt:lpstr>
      <vt:lpstr>lRUCacheGet(key=2)</vt:lpstr>
      <vt:lpstr>lRUCacheGet(key=2)</vt:lpstr>
      <vt:lpstr>PowerPoint 簡報</vt:lpstr>
      <vt:lpstr>LRUCache lRUCache = new LRUCache(2);</vt:lpstr>
      <vt:lpstr>LRUCache lRUCache = new LRUCache(2);</vt:lpstr>
      <vt:lpstr>LRUCache lRUCache = new LRUCache(2);</vt:lpstr>
      <vt:lpstr>LRUCache lRUCache = new LRUCache(2);</vt:lpstr>
      <vt:lpstr>LRUCache lRUCache = new LRUCache(2);</vt:lpstr>
      <vt:lpstr>LRUCache lRUCache = new LRUCache(2);</vt:lpstr>
      <vt:lpstr>LRUCache lRUCache = new LRUCache(2);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146. LRU Cache</dc:title>
  <dc:creator>Bacchus</dc:creator>
  <cp:lastModifiedBy>Bacchus</cp:lastModifiedBy>
  <cp:revision>3</cp:revision>
  <dcterms:created xsi:type="dcterms:W3CDTF">2023-09-14T05:22:40Z</dcterms:created>
  <dcterms:modified xsi:type="dcterms:W3CDTF">2023-09-19T02:23:05Z</dcterms:modified>
</cp:coreProperties>
</file>