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A1542-9A3F-2D8A-F83F-0BAF27310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60127D-7B64-5AE6-CC36-A350A67C0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C6C994-B10E-2B57-9DE3-69C194B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3DDC-34C3-4FA9-9D78-54FF7188DC18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F07081-1A30-EBD6-D004-2B53D7C3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5A3992-D80E-7333-9C51-72822E47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E69-4707-4A95-9A27-F04AB962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3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6A2AD-AAD9-2F9E-6B6A-948533C4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A48BFB-16C0-194A-BE5B-201A3446A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8FDC77-A19E-DDF4-BFA4-4517362E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3DDC-34C3-4FA9-9D78-54FF7188DC18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D823F-88BF-562A-6A85-604FF6E5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A1913E-A369-1184-6437-C17ECC05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E69-4707-4A95-9A27-F04AB962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1CB2B0-6D4B-5D9C-A871-468D8DD8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01BFD9-EAEC-6A17-994B-4DBC6F5AE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261C86-3A73-130A-6C5E-24785140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3DDC-34C3-4FA9-9D78-54FF7188DC18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AD1BCC-3685-E150-5501-D972DB3B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416A36-EF54-9B13-BED9-96C5D65C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E69-4707-4A95-9A27-F04AB962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5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7B6E6-338B-BC7F-26F0-785B4790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28CCB3-52DB-EFFD-DE44-D31D0AA5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BAB07D-86B0-F33A-BC1D-E0DA90FA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3DDC-34C3-4FA9-9D78-54FF7188DC18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C43082-47E6-6823-F58F-1E2B63D8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64ACB1-D6CF-ED81-6866-A58C015C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E69-4707-4A95-9A27-F04AB962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00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10722E-BE50-611B-673E-845C2EBC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165F17-D0EE-08A7-011E-05EBA740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74A33-657E-6580-AE03-D76189A8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3DDC-34C3-4FA9-9D78-54FF7188DC18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DFF65D-0B3D-D1B8-C3DB-3A0BC376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176379-2473-4A0F-A02A-DBBB54F2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E69-4707-4A95-9A27-F04AB962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28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F887D-CF57-D24B-80ED-F69F75DB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8B0510-A832-35BE-A01F-3017CE598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36DE49-5C46-F641-2298-679EB65F6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30FF89-A436-85D6-6195-2A4C2136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3DDC-34C3-4FA9-9D78-54FF7188DC18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0A1E2E-6AD7-1F81-510D-FA5A69BE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3CD040-BDB8-12FE-301E-49EF767B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E69-4707-4A95-9A27-F04AB962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43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BBA94-511B-03CA-8C66-A0771150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AAE177-07DA-F3F7-AC21-21043AF6C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004AD-DCF8-807B-BE3A-B4BE41055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2DDB7D-399C-D765-6192-236A93892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1F4A8C-3B1C-5F21-2381-B51B84E7E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B42752-9DB3-486E-AFA0-D13DB0A2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3DDC-34C3-4FA9-9D78-54FF7188DC18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9BDC1C-0BE5-6757-35A5-F3184BA8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022F7E-8DAE-23BC-E2BF-B3AEE082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E69-4707-4A95-9A27-F04AB962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91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AADF0-C60A-8912-EC25-B64950AC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0DE2FB-BED0-3CA9-5E15-0EDF82BE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3DDC-34C3-4FA9-9D78-54FF7188DC18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857971-5552-8522-7144-55C66764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C08484-297F-EFDD-3E90-038AC2BA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E69-4707-4A95-9A27-F04AB962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33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EE4677-B032-C996-A0D6-3B14EBAE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3DDC-34C3-4FA9-9D78-54FF7188DC18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A2816D-3708-F34C-ED16-368A7505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985159-E088-976A-86D5-EFD69E6E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E69-4707-4A95-9A27-F04AB962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88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4F6F4-7CC3-D0F0-56A2-0D1400FF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19774-9976-984B-E343-7B8294B5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9C0E41-0144-D053-99B8-BF5439D7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0AC5A8-DB4A-6B90-8FF7-3FA5CD75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3DDC-34C3-4FA9-9D78-54FF7188DC18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FA7A43-B935-C8C9-4D1C-BF13D52B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F73F53-EC5A-8FC5-0C6F-AB316A89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E69-4707-4A95-9A27-F04AB962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129D0-E4EE-9FDC-8314-A7809E26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B6229EC-8C85-05B7-F688-5D2C81433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50368E-7D07-043D-9963-BEDCA3B9C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FA7FD8-9261-16B8-8C3C-B3AB6AC0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3DDC-34C3-4FA9-9D78-54FF7188DC18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13104-C466-5C47-203C-1F166267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0B4A90-6BA1-8EF8-091F-2FC5525E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E69-4707-4A95-9A27-F04AB962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2D3D21-102A-3239-6DA6-27595E48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E29B4E-82AA-8978-199F-2D5E265AC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82B47-66AB-16BB-7BA1-8EFC692A4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E3DDC-34C3-4FA9-9D78-54FF7188DC18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5F1B37-1D19-66B9-73D4-9BCF9B87B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6533F-8D34-C70B-ECE6-6880B388A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DAE69-4707-4A95-9A27-F04AB962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68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8B164-8FBA-81A5-CD0B-0FD39A720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5C9BCD-926C-CA44-3F2C-9921524C5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76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D98AB-DB55-DF93-75F8-78A60D77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377B3-0625-C83B-C819-D2C61675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Input: head = [1,2], n = 1</a:t>
            </a:r>
          </a:p>
          <a:p>
            <a:r>
              <a:rPr lang="en-US" altLang="zh-TW" sz="7200" dirty="0"/>
              <a:t>Output: [1]</a:t>
            </a:r>
            <a:endParaRPr lang="zh-TW" altLang="en-US" sz="7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FA9590-8CA2-3E8C-6BA1-AF145C61A53A}"/>
              </a:ext>
            </a:extLst>
          </p:cNvPr>
          <p:cNvSpPr txBox="1"/>
          <p:nvPr/>
        </p:nvSpPr>
        <p:spPr>
          <a:xfrm>
            <a:off x="7156677" y="3876675"/>
            <a:ext cx="12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Index</a:t>
            </a:r>
            <a:endParaRPr lang="zh-TW" altLang="en-US" sz="3600" dirty="0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CA0CCF14-4184-70EF-9B61-4A01FCA0DDDA}"/>
              </a:ext>
            </a:extLst>
          </p:cNvPr>
          <p:cNvSpPr/>
          <p:nvPr/>
        </p:nvSpPr>
        <p:spPr>
          <a:xfrm>
            <a:off x="7239803" y="2835707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9064EA-0A44-287C-7A13-135DB12131B7}"/>
              </a:ext>
            </a:extLst>
          </p:cNvPr>
          <p:cNvSpPr txBox="1"/>
          <p:nvPr/>
        </p:nvSpPr>
        <p:spPr>
          <a:xfrm>
            <a:off x="6002885" y="3918275"/>
            <a:ext cx="80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Pre</a:t>
            </a:r>
          </a:p>
        </p:txBody>
      </p:sp>
      <p:sp>
        <p:nvSpPr>
          <p:cNvPr id="8" name="箭號: 向上 7">
            <a:extLst>
              <a:ext uri="{FF2B5EF4-FFF2-40B4-BE49-F238E27FC236}">
                <a16:creationId xmlns:a16="http://schemas.microsoft.com/office/drawing/2014/main" id="{38BDF16B-540E-EA9F-D7B0-CC4A317C7973}"/>
              </a:ext>
            </a:extLst>
          </p:cNvPr>
          <p:cNvSpPr/>
          <p:nvPr/>
        </p:nvSpPr>
        <p:spPr>
          <a:xfrm>
            <a:off x="6086011" y="2877307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4FDBFF1-54B3-4501-890D-D7C0B5E5B74C}"/>
              </a:ext>
            </a:extLst>
          </p:cNvPr>
          <p:cNvSpPr txBox="1"/>
          <p:nvPr/>
        </p:nvSpPr>
        <p:spPr>
          <a:xfrm>
            <a:off x="8292301" y="3876675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Next</a:t>
            </a:r>
          </a:p>
          <a:p>
            <a:r>
              <a:rPr lang="en-US" altLang="zh-TW" sz="3600" dirty="0"/>
              <a:t>=NULL</a:t>
            </a:r>
            <a:endParaRPr lang="zh-TW" altLang="en-US" sz="3600" dirty="0"/>
          </a:p>
        </p:txBody>
      </p:sp>
      <p:sp>
        <p:nvSpPr>
          <p:cNvPr id="10" name="箭號: 向上 9">
            <a:extLst>
              <a:ext uri="{FF2B5EF4-FFF2-40B4-BE49-F238E27FC236}">
                <a16:creationId xmlns:a16="http://schemas.microsoft.com/office/drawing/2014/main" id="{B2FB6239-DF1D-07CF-D7A0-6D22D96E22E5}"/>
              </a:ext>
            </a:extLst>
          </p:cNvPr>
          <p:cNvSpPr/>
          <p:nvPr/>
        </p:nvSpPr>
        <p:spPr>
          <a:xfrm>
            <a:off x="8216216" y="2835707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C29654-F09E-8782-B032-2DFCDE22BABC}"/>
              </a:ext>
            </a:extLst>
          </p:cNvPr>
          <p:cNvSpPr txBox="1"/>
          <p:nvPr/>
        </p:nvSpPr>
        <p:spPr>
          <a:xfrm>
            <a:off x="6528641" y="5846544"/>
            <a:ext cx="2045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Rm_index</a:t>
            </a:r>
            <a:endParaRPr lang="zh-TW" altLang="en-US" sz="3600" dirty="0"/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3D907E0A-2F3C-CD96-9818-519C94975ED9}"/>
              </a:ext>
            </a:extLst>
          </p:cNvPr>
          <p:cNvSpPr/>
          <p:nvPr/>
        </p:nvSpPr>
        <p:spPr>
          <a:xfrm>
            <a:off x="7071714" y="4831229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3A7BA92-509C-8960-B35F-70206D5B5763}"/>
              </a:ext>
            </a:extLst>
          </p:cNvPr>
          <p:cNvSpPr txBox="1"/>
          <p:nvPr/>
        </p:nvSpPr>
        <p:spPr>
          <a:xfrm>
            <a:off x="8807396" y="5335965"/>
            <a:ext cx="309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next_rm_index</a:t>
            </a:r>
            <a:endParaRPr lang="zh-TW" altLang="en-US" sz="3600" dirty="0"/>
          </a:p>
        </p:txBody>
      </p:sp>
      <p:sp>
        <p:nvSpPr>
          <p:cNvPr id="13" name="箭號: 向上 12">
            <a:extLst>
              <a:ext uri="{FF2B5EF4-FFF2-40B4-BE49-F238E27FC236}">
                <a16:creationId xmlns:a16="http://schemas.microsoft.com/office/drawing/2014/main" id="{29EE9139-D207-3670-0715-E437772B0261}"/>
              </a:ext>
            </a:extLst>
          </p:cNvPr>
          <p:cNvSpPr/>
          <p:nvPr/>
        </p:nvSpPr>
        <p:spPr>
          <a:xfrm>
            <a:off x="8095414" y="4835483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7AF051-4C98-ACAA-46A3-7FF50AE70329}"/>
              </a:ext>
            </a:extLst>
          </p:cNvPr>
          <p:cNvSpPr txBox="1"/>
          <p:nvPr/>
        </p:nvSpPr>
        <p:spPr>
          <a:xfrm>
            <a:off x="3477291" y="5209483"/>
            <a:ext cx="2810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pre_rm_index</a:t>
            </a:r>
            <a:endParaRPr lang="zh-TW" altLang="en-US" sz="3600" dirty="0"/>
          </a:p>
        </p:txBody>
      </p: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F63624EE-245D-C69F-2017-8EDCBA2C5EEF}"/>
              </a:ext>
            </a:extLst>
          </p:cNvPr>
          <p:cNvSpPr/>
          <p:nvPr/>
        </p:nvSpPr>
        <p:spPr>
          <a:xfrm>
            <a:off x="6049127" y="4831229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4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4A78C-8D18-1CCD-82AE-638244F8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8DB2C-8759-1566-3AD3-5ED09AEA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77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D98AB-DB55-DF93-75F8-78A60D77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377B3-0625-C83B-C819-D2C61675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Input: head = [1,2], n = 2</a:t>
            </a:r>
          </a:p>
          <a:p>
            <a:r>
              <a:rPr lang="en-US" altLang="zh-TW" sz="7200" dirty="0"/>
              <a:t>Output: [1]</a:t>
            </a:r>
            <a:endParaRPr lang="zh-TW" altLang="en-US" sz="7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FA9590-8CA2-3E8C-6BA1-AF145C61A53A}"/>
              </a:ext>
            </a:extLst>
          </p:cNvPr>
          <p:cNvSpPr txBox="1"/>
          <p:nvPr/>
        </p:nvSpPr>
        <p:spPr>
          <a:xfrm>
            <a:off x="6190322" y="3876675"/>
            <a:ext cx="12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Index</a:t>
            </a:r>
            <a:endParaRPr lang="zh-TW" altLang="en-US" sz="3600" dirty="0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CA0CCF14-4184-70EF-9B61-4A01FCA0DDDA}"/>
              </a:ext>
            </a:extLst>
          </p:cNvPr>
          <p:cNvSpPr/>
          <p:nvPr/>
        </p:nvSpPr>
        <p:spPr>
          <a:xfrm>
            <a:off x="6273448" y="2835707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9064EA-0A44-287C-7A13-135DB12131B7}"/>
              </a:ext>
            </a:extLst>
          </p:cNvPr>
          <p:cNvSpPr txBox="1"/>
          <p:nvPr/>
        </p:nvSpPr>
        <p:spPr>
          <a:xfrm>
            <a:off x="5036530" y="3918275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Pre</a:t>
            </a:r>
          </a:p>
          <a:p>
            <a:r>
              <a:rPr lang="en-US" altLang="zh-TW" sz="3600" dirty="0"/>
              <a:t>=NULL</a:t>
            </a:r>
            <a:endParaRPr lang="zh-TW" altLang="en-US" sz="3600" dirty="0"/>
          </a:p>
        </p:txBody>
      </p:sp>
      <p:sp>
        <p:nvSpPr>
          <p:cNvPr id="8" name="箭號: 向上 7">
            <a:extLst>
              <a:ext uri="{FF2B5EF4-FFF2-40B4-BE49-F238E27FC236}">
                <a16:creationId xmlns:a16="http://schemas.microsoft.com/office/drawing/2014/main" id="{38BDF16B-540E-EA9F-D7B0-CC4A317C7973}"/>
              </a:ext>
            </a:extLst>
          </p:cNvPr>
          <p:cNvSpPr/>
          <p:nvPr/>
        </p:nvSpPr>
        <p:spPr>
          <a:xfrm>
            <a:off x="5119656" y="2877307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4FDBFF1-54B3-4501-890D-D7C0B5E5B74C}"/>
              </a:ext>
            </a:extLst>
          </p:cNvPr>
          <p:cNvSpPr txBox="1"/>
          <p:nvPr/>
        </p:nvSpPr>
        <p:spPr>
          <a:xfrm>
            <a:off x="7325946" y="3876675"/>
            <a:ext cx="1004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next</a:t>
            </a:r>
            <a:endParaRPr lang="zh-TW" altLang="en-US" sz="3600" dirty="0"/>
          </a:p>
        </p:txBody>
      </p:sp>
      <p:sp>
        <p:nvSpPr>
          <p:cNvPr id="10" name="箭號: 向上 9">
            <a:extLst>
              <a:ext uri="{FF2B5EF4-FFF2-40B4-BE49-F238E27FC236}">
                <a16:creationId xmlns:a16="http://schemas.microsoft.com/office/drawing/2014/main" id="{B2FB6239-DF1D-07CF-D7A0-6D22D96E22E5}"/>
              </a:ext>
            </a:extLst>
          </p:cNvPr>
          <p:cNvSpPr/>
          <p:nvPr/>
        </p:nvSpPr>
        <p:spPr>
          <a:xfrm>
            <a:off x="7249861" y="2835707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48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D98AB-DB55-DF93-75F8-78A60D77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377B3-0625-C83B-C819-D2C61675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Input: head = [1,2], n = 2</a:t>
            </a:r>
          </a:p>
          <a:p>
            <a:r>
              <a:rPr lang="en-US" altLang="zh-TW" sz="7200" dirty="0"/>
              <a:t>Output: [2]</a:t>
            </a:r>
            <a:endParaRPr lang="zh-TW" altLang="en-US" sz="7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FA9590-8CA2-3E8C-6BA1-AF145C61A53A}"/>
              </a:ext>
            </a:extLst>
          </p:cNvPr>
          <p:cNvSpPr txBox="1"/>
          <p:nvPr/>
        </p:nvSpPr>
        <p:spPr>
          <a:xfrm>
            <a:off x="7057246" y="3882006"/>
            <a:ext cx="12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Index</a:t>
            </a:r>
            <a:endParaRPr lang="zh-TW" altLang="en-US" sz="3600" dirty="0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CA0CCF14-4184-70EF-9B61-4A01FCA0DDDA}"/>
              </a:ext>
            </a:extLst>
          </p:cNvPr>
          <p:cNvSpPr/>
          <p:nvPr/>
        </p:nvSpPr>
        <p:spPr>
          <a:xfrm>
            <a:off x="7140372" y="2841038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9064EA-0A44-287C-7A13-135DB12131B7}"/>
              </a:ext>
            </a:extLst>
          </p:cNvPr>
          <p:cNvSpPr txBox="1"/>
          <p:nvPr/>
        </p:nvSpPr>
        <p:spPr>
          <a:xfrm>
            <a:off x="5903454" y="3923606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Pre</a:t>
            </a:r>
          </a:p>
          <a:p>
            <a:r>
              <a:rPr lang="en-US" altLang="zh-TW" sz="3600" dirty="0"/>
              <a:t>=NULL</a:t>
            </a:r>
            <a:endParaRPr lang="zh-TW" altLang="en-US" sz="3600" dirty="0"/>
          </a:p>
        </p:txBody>
      </p:sp>
      <p:sp>
        <p:nvSpPr>
          <p:cNvPr id="8" name="箭號: 向上 7">
            <a:extLst>
              <a:ext uri="{FF2B5EF4-FFF2-40B4-BE49-F238E27FC236}">
                <a16:creationId xmlns:a16="http://schemas.microsoft.com/office/drawing/2014/main" id="{38BDF16B-540E-EA9F-D7B0-CC4A317C7973}"/>
              </a:ext>
            </a:extLst>
          </p:cNvPr>
          <p:cNvSpPr/>
          <p:nvPr/>
        </p:nvSpPr>
        <p:spPr>
          <a:xfrm>
            <a:off x="5986580" y="2882638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4FDBFF1-54B3-4501-890D-D7C0B5E5B74C}"/>
              </a:ext>
            </a:extLst>
          </p:cNvPr>
          <p:cNvSpPr txBox="1"/>
          <p:nvPr/>
        </p:nvSpPr>
        <p:spPr>
          <a:xfrm>
            <a:off x="8192870" y="3882006"/>
            <a:ext cx="1004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next</a:t>
            </a:r>
            <a:endParaRPr lang="zh-TW" altLang="en-US" sz="3600" dirty="0"/>
          </a:p>
        </p:txBody>
      </p:sp>
      <p:sp>
        <p:nvSpPr>
          <p:cNvPr id="10" name="箭號: 向上 9">
            <a:extLst>
              <a:ext uri="{FF2B5EF4-FFF2-40B4-BE49-F238E27FC236}">
                <a16:creationId xmlns:a16="http://schemas.microsoft.com/office/drawing/2014/main" id="{B2FB6239-DF1D-07CF-D7A0-6D22D96E22E5}"/>
              </a:ext>
            </a:extLst>
          </p:cNvPr>
          <p:cNvSpPr/>
          <p:nvPr/>
        </p:nvSpPr>
        <p:spPr>
          <a:xfrm>
            <a:off x="8116785" y="2841038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F378B01-5177-F7B5-71EB-0652A4D10935}"/>
              </a:ext>
            </a:extLst>
          </p:cNvPr>
          <p:cNvSpPr txBox="1"/>
          <p:nvPr/>
        </p:nvSpPr>
        <p:spPr>
          <a:xfrm>
            <a:off x="5730375" y="5623753"/>
            <a:ext cx="2045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Rm_index</a:t>
            </a:r>
            <a:endParaRPr lang="zh-TW" altLang="en-US" sz="3600" dirty="0"/>
          </a:p>
        </p:txBody>
      </p:sp>
      <p:sp>
        <p:nvSpPr>
          <p:cNvPr id="16" name="箭號: 向上 15">
            <a:extLst>
              <a:ext uri="{FF2B5EF4-FFF2-40B4-BE49-F238E27FC236}">
                <a16:creationId xmlns:a16="http://schemas.microsoft.com/office/drawing/2014/main" id="{986E5BAC-7DFB-49FF-68D9-6FAB5CF88A35}"/>
              </a:ext>
            </a:extLst>
          </p:cNvPr>
          <p:cNvSpPr/>
          <p:nvPr/>
        </p:nvSpPr>
        <p:spPr>
          <a:xfrm>
            <a:off x="6273448" y="4608438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DD16E7-271F-875A-8E40-7C63F07CA987}"/>
              </a:ext>
            </a:extLst>
          </p:cNvPr>
          <p:cNvSpPr txBox="1"/>
          <p:nvPr/>
        </p:nvSpPr>
        <p:spPr>
          <a:xfrm>
            <a:off x="7989564" y="5108158"/>
            <a:ext cx="309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next_rm_index</a:t>
            </a:r>
            <a:endParaRPr lang="zh-TW" altLang="en-US" sz="3600" dirty="0"/>
          </a:p>
        </p:txBody>
      </p:sp>
      <p:sp>
        <p:nvSpPr>
          <p:cNvPr id="18" name="箭號: 向上 17">
            <a:extLst>
              <a:ext uri="{FF2B5EF4-FFF2-40B4-BE49-F238E27FC236}">
                <a16:creationId xmlns:a16="http://schemas.microsoft.com/office/drawing/2014/main" id="{3C145A89-63C8-BCB4-77FF-82944D60876C}"/>
              </a:ext>
            </a:extLst>
          </p:cNvPr>
          <p:cNvSpPr/>
          <p:nvPr/>
        </p:nvSpPr>
        <p:spPr>
          <a:xfrm>
            <a:off x="7277582" y="4607676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6A090EA-FFF7-D75C-7D5C-5D69397CC19F}"/>
              </a:ext>
            </a:extLst>
          </p:cNvPr>
          <p:cNvSpPr txBox="1"/>
          <p:nvPr/>
        </p:nvSpPr>
        <p:spPr>
          <a:xfrm>
            <a:off x="2659459" y="4981676"/>
            <a:ext cx="2810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pre_rm_index</a:t>
            </a:r>
            <a:endParaRPr lang="zh-TW" altLang="en-US" sz="3600" dirty="0"/>
          </a:p>
        </p:txBody>
      </p:sp>
      <p:sp>
        <p:nvSpPr>
          <p:cNvPr id="20" name="箭號: 向上 19">
            <a:extLst>
              <a:ext uri="{FF2B5EF4-FFF2-40B4-BE49-F238E27FC236}">
                <a16:creationId xmlns:a16="http://schemas.microsoft.com/office/drawing/2014/main" id="{EA77FDB7-10A1-C123-F00B-A49BD5A4A56F}"/>
              </a:ext>
            </a:extLst>
          </p:cNvPr>
          <p:cNvSpPr/>
          <p:nvPr/>
        </p:nvSpPr>
        <p:spPr>
          <a:xfrm>
            <a:off x="5231295" y="4603422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0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C4068-F0EF-414C-C728-5B62531C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n=2, count=1;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F4242D-4472-4A13-F386-E3DC7B48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757"/>
          </a:xfrm>
        </p:spPr>
        <p:txBody>
          <a:bodyPr>
            <a:normAutofit/>
          </a:bodyPr>
          <a:lstStyle/>
          <a:p>
            <a:r>
              <a:rPr lang="en-US" altLang="zh-TW" sz="8800" dirty="0"/>
              <a:t>head =[1,2,3,4,5]</a:t>
            </a:r>
            <a:endParaRPr lang="zh-TW" altLang="en-US" sz="8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1ABA5C-EDC8-9B37-9D51-6EAED2A5EAE9}"/>
              </a:ext>
            </a:extLst>
          </p:cNvPr>
          <p:cNvSpPr txBox="1"/>
          <p:nvPr/>
        </p:nvSpPr>
        <p:spPr>
          <a:xfrm>
            <a:off x="4392694" y="3989819"/>
            <a:ext cx="12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Index</a:t>
            </a:r>
            <a:endParaRPr lang="zh-TW" altLang="en-US" sz="36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3458A4FB-1777-8787-802B-7F80F63836EE}"/>
              </a:ext>
            </a:extLst>
          </p:cNvPr>
          <p:cNvSpPr/>
          <p:nvPr/>
        </p:nvSpPr>
        <p:spPr>
          <a:xfrm>
            <a:off x="4475820" y="2948851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E8D1E7-E34B-1720-765B-CA33F8E42FFD}"/>
              </a:ext>
            </a:extLst>
          </p:cNvPr>
          <p:cNvSpPr txBox="1"/>
          <p:nvPr/>
        </p:nvSpPr>
        <p:spPr>
          <a:xfrm>
            <a:off x="3238902" y="4031419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Pre</a:t>
            </a:r>
          </a:p>
          <a:p>
            <a:r>
              <a:rPr lang="en-US" altLang="zh-TW" sz="3600" dirty="0"/>
              <a:t>=NULL</a:t>
            </a:r>
            <a:endParaRPr lang="zh-TW" altLang="en-US" sz="3600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92C1B19E-E03B-D179-80E4-9ABC2DEC5E6C}"/>
              </a:ext>
            </a:extLst>
          </p:cNvPr>
          <p:cNvSpPr/>
          <p:nvPr/>
        </p:nvSpPr>
        <p:spPr>
          <a:xfrm>
            <a:off x="3322028" y="2990451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282F69-AF42-D8A5-A5C5-E2D306BC6A18}"/>
              </a:ext>
            </a:extLst>
          </p:cNvPr>
          <p:cNvSpPr txBox="1"/>
          <p:nvPr/>
        </p:nvSpPr>
        <p:spPr>
          <a:xfrm>
            <a:off x="5528318" y="3989819"/>
            <a:ext cx="1004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next</a:t>
            </a:r>
            <a:endParaRPr lang="zh-TW" altLang="en-US" sz="3600" dirty="0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DE18E90D-1842-7527-E5E8-6AB8FC20FEF4}"/>
              </a:ext>
            </a:extLst>
          </p:cNvPr>
          <p:cNvSpPr/>
          <p:nvPr/>
        </p:nvSpPr>
        <p:spPr>
          <a:xfrm>
            <a:off x="5452233" y="2948851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78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C4068-F0EF-414C-C728-5B62531C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n=2, count=2;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F4242D-4472-4A13-F386-E3DC7B48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757"/>
          </a:xfrm>
        </p:spPr>
        <p:txBody>
          <a:bodyPr>
            <a:normAutofit/>
          </a:bodyPr>
          <a:lstStyle/>
          <a:p>
            <a:r>
              <a:rPr lang="en-US" altLang="zh-TW" sz="8800" dirty="0"/>
              <a:t>head =[1,2,3,4,5]</a:t>
            </a:r>
            <a:endParaRPr lang="zh-TW" altLang="en-US" sz="8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8AFBF6-B7B3-D8BB-6172-88D07593B6A9}"/>
              </a:ext>
            </a:extLst>
          </p:cNvPr>
          <p:cNvSpPr txBox="1"/>
          <p:nvPr/>
        </p:nvSpPr>
        <p:spPr>
          <a:xfrm>
            <a:off x="3988479" y="5846544"/>
            <a:ext cx="2045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Rm_index</a:t>
            </a:r>
            <a:endParaRPr lang="zh-TW" altLang="en-US" sz="3600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7359E3D1-4D07-BCFA-6BFC-0C778582F84C}"/>
              </a:ext>
            </a:extLst>
          </p:cNvPr>
          <p:cNvSpPr/>
          <p:nvPr/>
        </p:nvSpPr>
        <p:spPr>
          <a:xfrm>
            <a:off x="4531552" y="4918793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A3D7C2-A69D-8F7D-8551-559208A7E162}"/>
              </a:ext>
            </a:extLst>
          </p:cNvPr>
          <p:cNvSpPr txBox="1"/>
          <p:nvPr/>
        </p:nvSpPr>
        <p:spPr>
          <a:xfrm>
            <a:off x="5223967" y="4011231"/>
            <a:ext cx="12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Index</a:t>
            </a:r>
            <a:endParaRPr lang="zh-TW" altLang="en-US" sz="3600" dirty="0"/>
          </a:p>
        </p:txBody>
      </p: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F05AB353-A972-B672-6FA1-7E56775F5466}"/>
              </a:ext>
            </a:extLst>
          </p:cNvPr>
          <p:cNvSpPr/>
          <p:nvPr/>
        </p:nvSpPr>
        <p:spPr>
          <a:xfrm>
            <a:off x="5307093" y="2970263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4481E4-BAB2-F7FE-C3BB-636F7C77A5E3}"/>
              </a:ext>
            </a:extLst>
          </p:cNvPr>
          <p:cNvSpPr txBox="1"/>
          <p:nvPr/>
        </p:nvSpPr>
        <p:spPr>
          <a:xfrm>
            <a:off x="4466878" y="4020914"/>
            <a:ext cx="810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pre</a:t>
            </a:r>
            <a:endParaRPr lang="zh-TW" altLang="en-US" sz="3600" dirty="0"/>
          </a:p>
        </p:txBody>
      </p:sp>
      <p:sp>
        <p:nvSpPr>
          <p:cNvPr id="17" name="箭號: 向上 16">
            <a:extLst>
              <a:ext uri="{FF2B5EF4-FFF2-40B4-BE49-F238E27FC236}">
                <a16:creationId xmlns:a16="http://schemas.microsoft.com/office/drawing/2014/main" id="{34E7A792-5044-62FA-BFF7-DC24B7C5EA6A}"/>
              </a:ext>
            </a:extLst>
          </p:cNvPr>
          <p:cNvSpPr/>
          <p:nvPr/>
        </p:nvSpPr>
        <p:spPr>
          <a:xfrm>
            <a:off x="4392693" y="2990900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7F9761D-35D6-C91D-F13D-99697A29E4C9}"/>
              </a:ext>
            </a:extLst>
          </p:cNvPr>
          <p:cNvSpPr txBox="1"/>
          <p:nvPr/>
        </p:nvSpPr>
        <p:spPr>
          <a:xfrm>
            <a:off x="6359591" y="4011231"/>
            <a:ext cx="1004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next</a:t>
            </a:r>
            <a:endParaRPr lang="zh-TW" altLang="en-US" sz="3600" dirty="0"/>
          </a:p>
        </p:txBody>
      </p:sp>
      <p:sp>
        <p:nvSpPr>
          <p:cNvPr id="19" name="箭號: 向上 18">
            <a:extLst>
              <a:ext uri="{FF2B5EF4-FFF2-40B4-BE49-F238E27FC236}">
                <a16:creationId xmlns:a16="http://schemas.microsoft.com/office/drawing/2014/main" id="{33F49783-4EE1-AAEF-1601-21CA55C3BABC}"/>
              </a:ext>
            </a:extLst>
          </p:cNvPr>
          <p:cNvSpPr/>
          <p:nvPr/>
        </p:nvSpPr>
        <p:spPr>
          <a:xfrm>
            <a:off x="6283506" y="2970263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F36C321-E0CA-FC4A-C86E-E52D3948B8A5}"/>
              </a:ext>
            </a:extLst>
          </p:cNvPr>
          <p:cNvSpPr txBox="1"/>
          <p:nvPr/>
        </p:nvSpPr>
        <p:spPr>
          <a:xfrm>
            <a:off x="6266120" y="5428958"/>
            <a:ext cx="309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next_rm_index</a:t>
            </a:r>
            <a:endParaRPr lang="zh-TW" altLang="en-US" sz="3600" dirty="0"/>
          </a:p>
        </p:txBody>
      </p:sp>
      <p:sp>
        <p:nvSpPr>
          <p:cNvPr id="21" name="箭號: 向上 20">
            <a:extLst>
              <a:ext uri="{FF2B5EF4-FFF2-40B4-BE49-F238E27FC236}">
                <a16:creationId xmlns:a16="http://schemas.microsoft.com/office/drawing/2014/main" id="{E2F7BDB8-6D20-828B-3FC1-314B3BC57CEE}"/>
              </a:ext>
            </a:extLst>
          </p:cNvPr>
          <p:cNvSpPr/>
          <p:nvPr/>
        </p:nvSpPr>
        <p:spPr>
          <a:xfrm>
            <a:off x="5554138" y="4928476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0C22F34-A63C-7CF9-A416-A3802E014F3A}"/>
              </a:ext>
            </a:extLst>
          </p:cNvPr>
          <p:cNvSpPr txBox="1"/>
          <p:nvPr/>
        </p:nvSpPr>
        <p:spPr>
          <a:xfrm>
            <a:off x="936015" y="5302476"/>
            <a:ext cx="2810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pre_rm_index</a:t>
            </a:r>
            <a:endParaRPr lang="zh-TW" altLang="en-US" sz="3600" dirty="0"/>
          </a:p>
        </p:txBody>
      </p:sp>
      <p:sp>
        <p:nvSpPr>
          <p:cNvPr id="23" name="箭號: 向上 22">
            <a:extLst>
              <a:ext uri="{FF2B5EF4-FFF2-40B4-BE49-F238E27FC236}">
                <a16:creationId xmlns:a16="http://schemas.microsoft.com/office/drawing/2014/main" id="{FF282EF3-3755-8AC4-1040-646BE6921B66}"/>
              </a:ext>
            </a:extLst>
          </p:cNvPr>
          <p:cNvSpPr/>
          <p:nvPr/>
        </p:nvSpPr>
        <p:spPr>
          <a:xfrm>
            <a:off x="3507851" y="4924222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20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C4068-F0EF-414C-C728-5B62531C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n=2, count=2;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F4242D-4472-4A13-F386-E3DC7B48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11" y="1830676"/>
            <a:ext cx="10515600" cy="1852757"/>
          </a:xfrm>
        </p:spPr>
        <p:txBody>
          <a:bodyPr>
            <a:normAutofit/>
          </a:bodyPr>
          <a:lstStyle/>
          <a:p>
            <a:r>
              <a:rPr lang="en-US" altLang="zh-TW" sz="8800" dirty="0"/>
              <a:t>head =[1,2,3,4,5]</a:t>
            </a:r>
            <a:endParaRPr lang="zh-TW" altLang="en-US" sz="8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8AFBF6-B7B3-D8BB-6172-88D07593B6A9}"/>
              </a:ext>
            </a:extLst>
          </p:cNvPr>
          <p:cNvSpPr txBox="1"/>
          <p:nvPr/>
        </p:nvSpPr>
        <p:spPr>
          <a:xfrm>
            <a:off x="4680488" y="6042638"/>
            <a:ext cx="2045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Rm_index</a:t>
            </a:r>
            <a:endParaRPr lang="zh-TW" altLang="en-US" sz="3600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7359E3D1-4D07-BCFA-6BFC-0C778582F84C}"/>
              </a:ext>
            </a:extLst>
          </p:cNvPr>
          <p:cNvSpPr/>
          <p:nvPr/>
        </p:nvSpPr>
        <p:spPr>
          <a:xfrm>
            <a:off x="5223561" y="5027323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82641C-4D8D-E2EC-B92E-DDC093318F5A}"/>
              </a:ext>
            </a:extLst>
          </p:cNvPr>
          <p:cNvSpPr txBox="1"/>
          <p:nvPr/>
        </p:nvSpPr>
        <p:spPr>
          <a:xfrm>
            <a:off x="6012874" y="4055358"/>
            <a:ext cx="12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Index</a:t>
            </a:r>
            <a:endParaRPr lang="zh-TW" altLang="en-US" sz="3600" dirty="0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FFD7E06B-113C-D56C-98A7-47E264F92F35}"/>
              </a:ext>
            </a:extLst>
          </p:cNvPr>
          <p:cNvSpPr/>
          <p:nvPr/>
        </p:nvSpPr>
        <p:spPr>
          <a:xfrm>
            <a:off x="6096000" y="3014390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4F11C5A-B88F-FB25-0733-FCC33F91C87E}"/>
              </a:ext>
            </a:extLst>
          </p:cNvPr>
          <p:cNvSpPr txBox="1"/>
          <p:nvPr/>
        </p:nvSpPr>
        <p:spPr>
          <a:xfrm>
            <a:off x="5211408" y="4055358"/>
            <a:ext cx="810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pre</a:t>
            </a:r>
            <a:endParaRPr lang="zh-TW" altLang="en-US" sz="3600" dirty="0"/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99E3CD33-4942-5AE6-590E-CD51F4B8C894}"/>
              </a:ext>
            </a:extLst>
          </p:cNvPr>
          <p:cNvSpPr/>
          <p:nvPr/>
        </p:nvSpPr>
        <p:spPr>
          <a:xfrm>
            <a:off x="5136973" y="2993753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5D227DC-3EE9-1D21-552E-201F83A51F41}"/>
              </a:ext>
            </a:extLst>
          </p:cNvPr>
          <p:cNvSpPr txBox="1"/>
          <p:nvPr/>
        </p:nvSpPr>
        <p:spPr>
          <a:xfrm>
            <a:off x="7106934" y="4055358"/>
            <a:ext cx="1004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next</a:t>
            </a:r>
            <a:endParaRPr lang="zh-TW" altLang="en-US" sz="3600" dirty="0"/>
          </a:p>
        </p:txBody>
      </p:sp>
      <p:sp>
        <p:nvSpPr>
          <p:cNvPr id="13" name="箭號: 向上 12">
            <a:extLst>
              <a:ext uri="{FF2B5EF4-FFF2-40B4-BE49-F238E27FC236}">
                <a16:creationId xmlns:a16="http://schemas.microsoft.com/office/drawing/2014/main" id="{29E45192-F945-B50D-E6CF-4AE41A395FC9}"/>
              </a:ext>
            </a:extLst>
          </p:cNvPr>
          <p:cNvSpPr/>
          <p:nvPr/>
        </p:nvSpPr>
        <p:spPr>
          <a:xfrm>
            <a:off x="7030849" y="3014390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9127589-9E5A-2BEB-55D6-8A57D505FF12}"/>
              </a:ext>
            </a:extLst>
          </p:cNvPr>
          <p:cNvSpPr txBox="1"/>
          <p:nvPr/>
        </p:nvSpPr>
        <p:spPr>
          <a:xfrm>
            <a:off x="6936215" y="5547680"/>
            <a:ext cx="309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next_rm_index</a:t>
            </a:r>
            <a:endParaRPr lang="zh-TW" altLang="en-US" sz="3600" dirty="0"/>
          </a:p>
        </p:txBody>
      </p: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A292D93C-2C6A-33A5-352D-192D7E425D07}"/>
              </a:ext>
            </a:extLst>
          </p:cNvPr>
          <p:cNvSpPr/>
          <p:nvPr/>
        </p:nvSpPr>
        <p:spPr>
          <a:xfrm>
            <a:off x="6224233" y="5047198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A4CAC2-CDC1-8949-E4AE-F3350A94A960}"/>
              </a:ext>
            </a:extLst>
          </p:cNvPr>
          <p:cNvSpPr txBox="1"/>
          <p:nvPr/>
        </p:nvSpPr>
        <p:spPr>
          <a:xfrm>
            <a:off x="1606110" y="5421198"/>
            <a:ext cx="2810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pre_rm_index</a:t>
            </a:r>
            <a:endParaRPr lang="zh-TW" altLang="en-US" sz="3600" dirty="0"/>
          </a:p>
        </p:txBody>
      </p:sp>
      <p:sp>
        <p:nvSpPr>
          <p:cNvPr id="17" name="箭號: 向上 16">
            <a:extLst>
              <a:ext uri="{FF2B5EF4-FFF2-40B4-BE49-F238E27FC236}">
                <a16:creationId xmlns:a16="http://schemas.microsoft.com/office/drawing/2014/main" id="{BD9A6D22-1D58-7CCC-D202-34EE789985B6}"/>
              </a:ext>
            </a:extLst>
          </p:cNvPr>
          <p:cNvSpPr/>
          <p:nvPr/>
        </p:nvSpPr>
        <p:spPr>
          <a:xfrm>
            <a:off x="4177946" y="5042944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37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C4068-F0EF-414C-C728-5B62531C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n=2, count=2;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F4242D-4472-4A13-F386-E3DC7B48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11" y="1830676"/>
            <a:ext cx="10515600" cy="1852757"/>
          </a:xfrm>
        </p:spPr>
        <p:txBody>
          <a:bodyPr>
            <a:normAutofit/>
          </a:bodyPr>
          <a:lstStyle/>
          <a:p>
            <a:r>
              <a:rPr lang="en-US" altLang="zh-TW" sz="8800" dirty="0"/>
              <a:t>head =[1,2,3,4,5]</a:t>
            </a:r>
            <a:endParaRPr lang="zh-TW" altLang="en-US" sz="8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1EFF67-0D15-523A-E0FC-4235D359B051}"/>
              </a:ext>
            </a:extLst>
          </p:cNvPr>
          <p:cNvSpPr txBox="1"/>
          <p:nvPr/>
        </p:nvSpPr>
        <p:spPr>
          <a:xfrm>
            <a:off x="5627362" y="5683359"/>
            <a:ext cx="2045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Rm_index</a:t>
            </a:r>
            <a:endParaRPr lang="zh-TW" altLang="en-US" sz="3600" dirty="0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BA322078-3963-5E3D-F8E1-20FB4ACB4F17}"/>
              </a:ext>
            </a:extLst>
          </p:cNvPr>
          <p:cNvSpPr/>
          <p:nvPr/>
        </p:nvSpPr>
        <p:spPr>
          <a:xfrm>
            <a:off x="6170435" y="4668044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084CB6-C803-D14B-36BC-14955EEBADFA}"/>
              </a:ext>
            </a:extLst>
          </p:cNvPr>
          <p:cNvSpPr txBox="1"/>
          <p:nvPr/>
        </p:nvSpPr>
        <p:spPr>
          <a:xfrm>
            <a:off x="6971901" y="3980439"/>
            <a:ext cx="12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Index</a:t>
            </a:r>
            <a:endParaRPr lang="zh-TW" altLang="en-US" sz="3600" dirty="0"/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7E4B5FB9-CE2A-4718-EA55-7B20C4385625}"/>
              </a:ext>
            </a:extLst>
          </p:cNvPr>
          <p:cNvSpPr/>
          <p:nvPr/>
        </p:nvSpPr>
        <p:spPr>
          <a:xfrm>
            <a:off x="7055027" y="2939471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E66BDAA-2906-0276-40DF-0E7E07570B8E}"/>
              </a:ext>
            </a:extLst>
          </p:cNvPr>
          <p:cNvSpPr txBox="1"/>
          <p:nvPr/>
        </p:nvSpPr>
        <p:spPr>
          <a:xfrm>
            <a:off x="6170435" y="3980439"/>
            <a:ext cx="810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pre</a:t>
            </a:r>
            <a:endParaRPr lang="zh-TW" altLang="en-US" sz="3600" dirty="0"/>
          </a:p>
        </p:txBody>
      </p:sp>
      <p:sp>
        <p:nvSpPr>
          <p:cNvPr id="13" name="箭號: 向上 12">
            <a:extLst>
              <a:ext uri="{FF2B5EF4-FFF2-40B4-BE49-F238E27FC236}">
                <a16:creationId xmlns:a16="http://schemas.microsoft.com/office/drawing/2014/main" id="{B78CA5DA-6EE6-C5A4-FB17-4F8F0BAE31D2}"/>
              </a:ext>
            </a:extLst>
          </p:cNvPr>
          <p:cNvSpPr/>
          <p:nvPr/>
        </p:nvSpPr>
        <p:spPr>
          <a:xfrm>
            <a:off x="6096000" y="2918834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643982-0E6E-C9CF-A645-E7BACF676980}"/>
              </a:ext>
            </a:extLst>
          </p:cNvPr>
          <p:cNvSpPr txBox="1"/>
          <p:nvPr/>
        </p:nvSpPr>
        <p:spPr>
          <a:xfrm>
            <a:off x="8065961" y="3980439"/>
            <a:ext cx="1004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next</a:t>
            </a:r>
            <a:endParaRPr lang="zh-TW" altLang="en-US" sz="3600" dirty="0"/>
          </a:p>
        </p:txBody>
      </p: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CAD2C3B3-D3B1-3F95-0ED4-26484E6CB6FB}"/>
              </a:ext>
            </a:extLst>
          </p:cNvPr>
          <p:cNvSpPr/>
          <p:nvPr/>
        </p:nvSpPr>
        <p:spPr>
          <a:xfrm>
            <a:off x="7989876" y="2939471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D1626AF-73BD-90EB-0C00-D83B8CF630A3}"/>
              </a:ext>
            </a:extLst>
          </p:cNvPr>
          <p:cNvSpPr txBox="1"/>
          <p:nvPr/>
        </p:nvSpPr>
        <p:spPr>
          <a:xfrm>
            <a:off x="7895242" y="5203484"/>
            <a:ext cx="309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next_rm_index</a:t>
            </a:r>
            <a:endParaRPr lang="zh-TW" altLang="en-US" sz="3600" dirty="0"/>
          </a:p>
        </p:txBody>
      </p:sp>
      <p:sp>
        <p:nvSpPr>
          <p:cNvPr id="17" name="箭號: 向上 16">
            <a:extLst>
              <a:ext uri="{FF2B5EF4-FFF2-40B4-BE49-F238E27FC236}">
                <a16:creationId xmlns:a16="http://schemas.microsoft.com/office/drawing/2014/main" id="{FBFDBCFE-C076-3940-D576-22449160A98B}"/>
              </a:ext>
            </a:extLst>
          </p:cNvPr>
          <p:cNvSpPr/>
          <p:nvPr/>
        </p:nvSpPr>
        <p:spPr>
          <a:xfrm>
            <a:off x="7183260" y="4703002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4F2FD3E-46D6-B0C5-B321-7B1D31C2CF7B}"/>
              </a:ext>
            </a:extLst>
          </p:cNvPr>
          <p:cNvSpPr txBox="1"/>
          <p:nvPr/>
        </p:nvSpPr>
        <p:spPr>
          <a:xfrm>
            <a:off x="2565137" y="5077002"/>
            <a:ext cx="2810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pre_rm_index</a:t>
            </a:r>
            <a:endParaRPr lang="zh-TW" altLang="en-US" sz="3600" dirty="0"/>
          </a:p>
        </p:txBody>
      </p:sp>
      <p:sp>
        <p:nvSpPr>
          <p:cNvPr id="19" name="箭號: 向上 18">
            <a:extLst>
              <a:ext uri="{FF2B5EF4-FFF2-40B4-BE49-F238E27FC236}">
                <a16:creationId xmlns:a16="http://schemas.microsoft.com/office/drawing/2014/main" id="{E6946255-811D-B135-1BD6-91BB662354B4}"/>
              </a:ext>
            </a:extLst>
          </p:cNvPr>
          <p:cNvSpPr/>
          <p:nvPr/>
        </p:nvSpPr>
        <p:spPr>
          <a:xfrm>
            <a:off x="5136973" y="4698748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57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C4068-F0EF-414C-C728-5B62531C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n=2, count=2;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F4242D-4472-4A13-F386-E3DC7B48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11" y="1830676"/>
            <a:ext cx="10515600" cy="1852757"/>
          </a:xfrm>
        </p:spPr>
        <p:txBody>
          <a:bodyPr>
            <a:normAutofit/>
          </a:bodyPr>
          <a:lstStyle/>
          <a:p>
            <a:r>
              <a:rPr lang="en-US" altLang="zh-TW" sz="8800" dirty="0"/>
              <a:t>head =[1,2,3,4,5]</a:t>
            </a:r>
            <a:endParaRPr lang="zh-TW" altLang="en-US" sz="8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41CDB8-1622-583F-A87B-1100D6639203}"/>
              </a:ext>
            </a:extLst>
          </p:cNvPr>
          <p:cNvSpPr txBox="1"/>
          <p:nvPr/>
        </p:nvSpPr>
        <p:spPr>
          <a:xfrm>
            <a:off x="6528641" y="5846544"/>
            <a:ext cx="2045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Rm_index</a:t>
            </a:r>
            <a:endParaRPr lang="zh-TW" altLang="en-US" sz="3600" dirty="0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B912C966-B82D-AC7B-4127-DA78144534B6}"/>
              </a:ext>
            </a:extLst>
          </p:cNvPr>
          <p:cNvSpPr/>
          <p:nvPr/>
        </p:nvSpPr>
        <p:spPr>
          <a:xfrm>
            <a:off x="7071714" y="4831229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604FA0-C09D-B48B-6824-CE22574E27A9}"/>
              </a:ext>
            </a:extLst>
          </p:cNvPr>
          <p:cNvSpPr txBox="1"/>
          <p:nvPr/>
        </p:nvSpPr>
        <p:spPr>
          <a:xfrm>
            <a:off x="7873180" y="4019440"/>
            <a:ext cx="12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Index</a:t>
            </a:r>
            <a:endParaRPr lang="zh-TW" altLang="en-US" sz="3600" dirty="0"/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7BB41E7A-2A10-FF62-9D8A-B0D6AF10E505}"/>
              </a:ext>
            </a:extLst>
          </p:cNvPr>
          <p:cNvSpPr/>
          <p:nvPr/>
        </p:nvSpPr>
        <p:spPr>
          <a:xfrm>
            <a:off x="7932128" y="2978472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A3BCD8-CB1C-2679-322A-10B44134BC28}"/>
              </a:ext>
            </a:extLst>
          </p:cNvPr>
          <p:cNvSpPr txBox="1"/>
          <p:nvPr/>
        </p:nvSpPr>
        <p:spPr>
          <a:xfrm>
            <a:off x="7071714" y="4019440"/>
            <a:ext cx="810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pre</a:t>
            </a:r>
            <a:endParaRPr lang="zh-TW" altLang="en-US" sz="3600" dirty="0"/>
          </a:p>
        </p:txBody>
      </p:sp>
      <p:sp>
        <p:nvSpPr>
          <p:cNvPr id="13" name="箭號: 向上 12">
            <a:extLst>
              <a:ext uri="{FF2B5EF4-FFF2-40B4-BE49-F238E27FC236}">
                <a16:creationId xmlns:a16="http://schemas.microsoft.com/office/drawing/2014/main" id="{464D746F-916E-CA78-0040-4B21D02C7339}"/>
              </a:ext>
            </a:extLst>
          </p:cNvPr>
          <p:cNvSpPr/>
          <p:nvPr/>
        </p:nvSpPr>
        <p:spPr>
          <a:xfrm>
            <a:off x="6997279" y="2957835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66F8C3F-1659-6532-D6A0-8BEC612ED4FC}"/>
              </a:ext>
            </a:extLst>
          </p:cNvPr>
          <p:cNvSpPr txBox="1"/>
          <p:nvPr/>
        </p:nvSpPr>
        <p:spPr>
          <a:xfrm>
            <a:off x="8967240" y="401944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Next</a:t>
            </a:r>
          </a:p>
          <a:p>
            <a:r>
              <a:rPr lang="en-US" altLang="zh-TW" sz="3600" dirty="0"/>
              <a:t>=NULL</a:t>
            </a:r>
            <a:endParaRPr lang="zh-TW" altLang="en-US" sz="3600" dirty="0"/>
          </a:p>
        </p:txBody>
      </p: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BA046BB5-04EC-5577-96C6-BB915E80D789}"/>
              </a:ext>
            </a:extLst>
          </p:cNvPr>
          <p:cNvSpPr/>
          <p:nvPr/>
        </p:nvSpPr>
        <p:spPr>
          <a:xfrm>
            <a:off x="8866977" y="2978472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82E045-B1AC-3155-957D-DF31720C68E7}"/>
              </a:ext>
            </a:extLst>
          </p:cNvPr>
          <p:cNvSpPr txBox="1"/>
          <p:nvPr/>
        </p:nvSpPr>
        <p:spPr>
          <a:xfrm>
            <a:off x="8796521" y="5351586"/>
            <a:ext cx="309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next_rm_index</a:t>
            </a:r>
            <a:endParaRPr lang="zh-TW" altLang="en-US" sz="3600" dirty="0"/>
          </a:p>
        </p:txBody>
      </p:sp>
      <p:sp>
        <p:nvSpPr>
          <p:cNvPr id="17" name="箭號: 向上 16">
            <a:extLst>
              <a:ext uri="{FF2B5EF4-FFF2-40B4-BE49-F238E27FC236}">
                <a16:creationId xmlns:a16="http://schemas.microsoft.com/office/drawing/2014/main" id="{BACC3F69-0684-F225-8A1F-25D39C7FEE40}"/>
              </a:ext>
            </a:extLst>
          </p:cNvPr>
          <p:cNvSpPr/>
          <p:nvPr/>
        </p:nvSpPr>
        <p:spPr>
          <a:xfrm>
            <a:off x="8084539" y="4851104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03345D-D07D-2C15-D2FA-DCCA88153E67}"/>
              </a:ext>
            </a:extLst>
          </p:cNvPr>
          <p:cNvSpPr txBox="1"/>
          <p:nvPr/>
        </p:nvSpPr>
        <p:spPr>
          <a:xfrm>
            <a:off x="3466416" y="5225104"/>
            <a:ext cx="2810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pre_rm_index</a:t>
            </a:r>
            <a:endParaRPr lang="zh-TW" altLang="en-US" sz="3600" dirty="0"/>
          </a:p>
        </p:txBody>
      </p:sp>
      <p:sp>
        <p:nvSpPr>
          <p:cNvPr id="19" name="箭號: 向上 18">
            <a:extLst>
              <a:ext uri="{FF2B5EF4-FFF2-40B4-BE49-F238E27FC236}">
                <a16:creationId xmlns:a16="http://schemas.microsoft.com/office/drawing/2014/main" id="{83062156-D329-8539-6F4B-B07BDE655FDB}"/>
              </a:ext>
            </a:extLst>
          </p:cNvPr>
          <p:cNvSpPr/>
          <p:nvPr/>
        </p:nvSpPr>
        <p:spPr>
          <a:xfrm>
            <a:off x="6038252" y="4846850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83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F6C59-ECED-2766-DD10-B1785804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F0298B-8276-B0C5-1C37-2ED05A61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/>
              <a:t>Input: head = [1], n = 1</a:t>
            </a:r>
          </a:p>
          <a:p>
            <a:r>
              <a:rPr lang="en-US" altLang="zh-TW" sz="8000" dirty="0"/>
              <a:t>Output: []</a:t>
            </a:r>
            <a:endParaRPr lang="zh-TW" altLang="en-US" sz="8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DB5C4C-23E5-00BA-E0AA-951D06546605}"/>
              </a:ext>
            </a:extLst>
          </p:cNvPr>
          <p:cNvSpPr txBox="1"/>
          <p:nvPr/>
        </p:nvSpPr>
        <p:spPr>
          <a:xfrm>
            <a:off x="7094331" y="3959802"/>
            <a:ext cx="12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Index</a:t>
            </a:r>
            <a:endParaRPr lang="zh-TW" altLang="en-US" sz="3600" dirty="0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7A29F7BF-3CD4-61FC-A265-A408059C2353}"/>
              </a:ext>
            </a:extLst>
          </p:cNvPr>
          <p:cNvSpPr/>
          <p:nvPr/>
        </p:nvSpPr>
        <p:spPr>
          <a:xfrm>
            <a:off x="7177457" y="2918834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FA0BE3-0CBC-A075-79D4-2197E2392088}"/>
              </a:ext>
            </a:extLst>
          </p:cNvPr>
          <p:cNvSpPr txBox="1"/>
          <p:nvPr/>
        </p:nvSpPr>
        <p:spPr>
          <a:xfrm>
            <a:off x="5940539" y="4001402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Pre</a:t>
            </a:r>
          </a:p>
          <a:p>
            <a:r>
              <a:rPr lang="en-US" altLang="zh-TW" sz="3600" dirty="0"/>
              <a:t>=NULL</a:t>
            </a:r>
            <a:endParaRPr lang="zh-TW" altLang="en-US" sz="3600" dirty="0"/>
          </a:p>
        </p:txBody>
      </p:sp>
      <p:sp>
        <p:nvSpPr>
          <p:cNvPr id="8" name="箭號: 向上 7">
            <a:extLst>
              <a:ext uri="{FF2B5EF4-FFF2-40B4-BE49-F238E27FC236}">
                <a16:creationId xmlns:a16="http://schemas.microsoft.com/office/drawing/2014/main" id="{EE151D6A-E612-1855-2BCB-97811365E080}"/>
              </a:ext>
            </a:extLst>
          </p:cNvPr>
          <p:cNvSpPr/>
          <p:nvPr/>
        </p:nvSpPr>
        <p:spPr>
          <a:xfrm>
            <a:off x="6023665" y="2960434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F1578D2-B972-FA35-4429-9CC1FCAD7044}"/>
              </a:ext>
            </a:extLst>
          </p:cNvPr>
          <p:cNvSpPr txBox="1"/>
          <p:nvPr/>
        </p:nvSpPr>
        <p:spPr>
          <a:xfrm>
            <a:off x="8229955" y="3959802"/>
            <a:ext cx="1004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next</a:t>
            </a:r>
            <a:endParaRPr lang="zh-TW" altLang="en-US" sz="3600" dirty="0"/>
          </a:p>
        </p:txBody>
      </p:sp>
      <p:sp>
        <p:nvSpPr>
          <p:cNvPr id="10" name="箭號: 向上 9">
            <a:extLst>
              <a:ext uri="{FF2B5EF4-FFF2-40B4-BE49-F238E27FC236}">
                <a16:creationId xmlns:a16="http://schemas.microsoft.com/office/drawing/2014/main" id="{7F403697-07B0-F778-AC0A-27AE82218724}"/>
              </a:ext>
            </a:extLst>
          </p:cNvPr>
          <p:cNvSpPr/>
          <p:nvPr/>
        </p:nvSpPr>
        <p:spPr>
          <a:xfrm>
            <a:off x="8153870" y="2918834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D890A9-367B-6955-D0CE-BB0E05DCA596}"/>
              </a:ext>
            </a:extLst>
          </p:cNvPr>
          <p:cNvSpPr txBox="1"/>
          <p:nvPr/>
        </p:nvSpPr>
        <p:spPr>
          <a:xfrm>
            <a:off x="6528641" y="5846544"/>
            <a:ext cx="2045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Rm_index</a:t>
            </a:r>
            <a:endParaRPr lang="zh-TW" altLang="en-US" sz="3600" dirty="0"/>
          </a:p>
        </p:txBody>
      </p: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99E382EA-147B-8832-85DE-3F5F34F65360}"/>
              </a:ext>
            </a:extLst>
          </p:cNvPr>
          <p:cNvSpPr/>
          <p:nvPr/>
        </p:nvSpPr>
        <p:spPr>
          <a:xfrm>
            <a:off x="7071714" y="4831229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AAE5B8-245A-DE0D-F3E5-9BEFBCE37E92}"/>
              </a:ext>
            </a:extLst>
          </p:cNvPr>
          <p:cNvSpPr txBox="1"/>
          <p:nvPr/>
        </p:nvSpPr>
        <p:spPr>
          <a:xfrm>
            <a:off x="8781934" y="5358199"/>
            <a:ext cx="309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next_rm_index</a:t>
            </a:r>
            <a:endParaRPr lang="zh-TW" altLang="en-US" sz="3600" dirty="0"/>
          </a:p>
        </p:txBody>
      </p:sp>
      <p:sp>
        <p:nvSpPr>
          <p:cNvPr id="14" name="箭號: 向上 13">
            <a:extLst>
              <a:ext uri="{FF2B5EF4-FFF2-40B4-BE49-F238E27FC236}">
                <a16:creationId xmlns:a16="http://schemas.microsoft.com/office/drawing/2014/main" id="{8D54B162-2F8F-C5A1-2579-80119ACCD9D9}"/>
              </a:ext>
            </a:extLst>
          </p:cNvPr>
          <p:cNvSpPr/>
          <p:nvPr/>
        </p:nvSpPr>
        <p:spPr>
          <a:xfrm>
            <a:off x="8069952" y="4857717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6DFB291-4BA4-AF68-14AD-99C13C2FD5FB}"/>
              </a:ext>
            </a:extLst>
          </p:cNvPr>
          <p:cNvSpPr txBox="1"/>
          <p:nvPr/>
        </p:nvSpPr>
        <p:spPr>
          <a:xfrm>
            <a:off x="3451829" y="5231717"/>
            <a:ext cx="2810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pre_rm_index</a:t>
            </a:r>
            <a:endParaRPr lang="zh-TW" altLang="en-US" sz="3600" dirty="0"/>
          </a:p>
        </p:txBody>
      </p:sp>
      <p:sp>
        <p:nvSpPr>
          <p:cNvPr id="16" name="箭號: 向上 15">
            <a:extLst>
              <a:ext uri="{FF2B5EF4-FFF2-40B4-BE49-F238E27FC236}">
                <a16:creationId xmlns:a16="http://schemas.microsoft.com/office/drawing/2014/main" id="{DB75E46A-8C90-8CBC-9BDD-A33E77C3FBE1}"/>
              </a:ext>
            </a:extLst>
          </p:cNvPr>
          <p:cNvSpPr/>
          <p:nvPr/>
        </p:nvSpPr>
        <p:spPr>
          <a:xfrm>
            <a:off x="6023665" y="4853463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06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A047E-5750-949A-3FBD-FC2F7167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C0FC0-3E05-4B9C-0CBB-6C6D7C2B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19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D98AB-DB55-DF93-75F8-78A60D77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377B3-0625-C83B-C819-D2C61675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Input: head = [1,2], n = 1</a:t>
            </a:r>
          </a:p>
          <a:p>
            <a:r>
              <a:rPr lang="en-US" altLang="zh-TW" sz="7200" dirty="0"/>
              <a:t>Output: [1]</a:t>
            </a:r>
            <a:endParaRPr lang="zh-TW" altLang="en-US" sz="7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FA9590-8CA2-3E8C-6BA1-AF145C61A53A}"/>
              </a:ext>
            </a:extLst>
          </p:cNvPr>
          <p:cNvSpPr txBox="1"/>
          <p:nvPr/>
        </p:nvSpPr>
        <p:spPr>
          <a:xfrm>
            <a:off x="6190322" y="3876675"/>
            <a:ext cx="12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Index</a:t>
            </a:r>
            <a:endParaRPr lang="zh-TW" altLang="en-US" sz="3600" dirty="0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CA0CCF14-4184-70EF-9B61-4A01FCA0DDDA}"/>
              </a:ext>
            </a:extLst>
          </p:cNvPr>
          <p:cNvSpPr/>
          <p:nvPr/>
        </p:nvSpPr>
        <p:spPr>
          <a:xfrm>
            <a:off x="6273448" y="2835707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9064EA-0A44-287C-7A13-135DB12131B7}"/>
              </a:ext>
            </a:extLst>
          </p:cNvPr>
          <p:cNvSpPr txBox="1"/>
          <p:nvPr/>
        </p:nvSpPr>
        <p:spPr>
          <a:xfrm>
            <a:off x="5036530" y="3918275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Pre</a:t>
            </a:r>
          </a:p>
          <a:p>
            <a:r>
              <a:rPr lang="en-US" altLang="zh-TW" sz="3600" dirty="0"/>
              <a:t>=NULL</a:t>
            </a:r>
            <a:endParaRPr lang="zh-TW" altLang="en-US" sz="3600" dirty="0"/>
          </a:p>
        </p:txBody>
      </p:sp>
      <p:sp>
        <p:nvSpPr>
          <p:cNvPr id="8" name="箭號: 向上 7">
            <a:extLst>
              <a:ext uri="{FF2B5EF4-FFF2-40B4-BE49-F238E27FC236}">
                <a16:creationId xmlns:a16="http://schemas.microsoft.com/office/drawing/2014/main" id="{38BDF16B-540E-EA9F-D7B0-CC4A317C7973}"/>
              </a:ext>
            </a:extLst>
          </p:cNvPr>
          <p:cNvSpPr/>
          <p:nvPr/>
        </p:nvSpPr>
        <p:spPr>
          <a:xfrm>
            <a:off x="5119656" y="2877307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4FDBFF1-54B3-4501-890D-D7C0B5E5B74C}"/>
              </a:ext>
            </a:extLst>
          </p:cNvPr>
          <p:cNvSpPr txBox="1"/>
          <p:nvPr/>
        </p:nvSpPr>
        <p:spPr>
          <a:xfrm>
            <a:off x="7325946" y="3876675"/>
            <a:ext cx="1004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next</a:t>
            </a:r>
            <a:endParaRPr lang="zh-TW" altLang="en-US" sz="3600" dirty="0"/>
          </a:p>
        </p:txBody>
      </p:sp>
      <p:sp>
        <p:nvSpPr>
          <p:cNvPr id="10" name="箭號: 向上 9">
            <a:extLst>
              <a:ext uri="{FF2B5EF4-FFF2-40B4-BE49-F238E27FC236}">
                <a16:creationId xmlns:a16="http://schemas.microsoft.com/office/drawing/2014/main" id="{B2FB6239-DF1D-07CF-D7A0-6D22D96E22E5}"/>
              </a:ext>
            </a:extLst>
          </p:cNvPr>
          <p:cNvSpPr/>
          <p:nvPr/>
        </p:nvSpPr>
        <p:spPr>
          <a:xfrm>
            <a:off x="7249861" y="2835707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F378B01-5177-F7B5-71EB-0652A4D10935}"/>
              </a:ext>
            </a:extLst>
          </p:cNvPr>
          <p:cNvSpPr txBox="1"/>
          <p:nvPr/>
        </p:nvSpPr>
        <p:spPr>
          <a:xfrm>
            <a:off x="5730375" y="5623753"/>
            <a:ext cx="2045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Rm_index</a:t>
            </a:r>
            <a:endParaRPr lang="zh-TW" altLang="en-US" sz="3600" dirty="0"/>
          </a:p>
        </p:txBody>
      </p:sp>
      <p:sp>
        <p:nvSpPr>
          <p:cNvPr id="16" name="箭號: 向上 15">
            <a:extLst>
              <a:ext uri="{FF2B5EF4-FFF2-40B4-BE49-F238E27FC236}">
                <a16:creationId xmlns:a16="http://schemas.microsoft.com/office/drawing/2014/main" id="{986E5BAC-7DFB-49FF-68D9-6FAB5CF88A35}"/>
              </a:ext>
            </a:extLst>
          </p:cNvPr>
          <p:cNvSpPr/>
          <p:nvPr/>
        </p:nvSpPr>
        <p:spPr>
          <a:xfrm>
            <a:off x="6273448" y="4608438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DD16E7-271F-875A-8E40-7C63F07CA987}"/>
              </a:ext>
            </a:extLst>
          </p:cNvPr>
          <p:cNvSpPr txBox="1"/>
          <p:nvPr/>
        </p:nvSpPr>
        <p:spPr>
          <a:xfrm>
            <a:off x="7989564" y="5108158"/>
            <a:ext cx="309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next_rm_index</a:t>
            </a:r>
            <a:endParaRPr lang="zh-TW" altLang="en-US" sz="3600" dirty="0"/>
          </a:p>
        </p:txBody>
      </p:sp>
      <p:sp>
        <p:nvSpPr>
          <p:cNvPr id="18" name="箭號: 向上 17">
            <a:extLst>
              <a:ext uri="{FF2B5EF4-FFF2-40B4-BE49-F238E27FC236}">
                <a16:creationId xmlns:a16="http://schemas.microsoft.com/office/drawing/2014/main" id="{3C145A89-63C8-BCB4-77FF-82944D60876C}"/>
              </a:ext>
            </a:extLst>
          </p:cNvPr>
          <p:cNvSpPr/>
          <p:nvPr/>
        </p:nvSpPr>
        <p:spPr>
          <a:xfrm>
            <a:off x="7277582" y="4607676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6A090EA-FFF7-D75C-7D5C-5D69397CC19F}"/>
              </a:ext>
            </a:extLst>
          </p:cNvPr>
          <p:cNvSpPr txBox="1"/>
          <p:nvPr/>
        </p:nvSpPr>
        <p:spPr>
          <a:xfrm>
            <a:off x="2659459" y="4981676"/>
            <a:ext cx="2810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pre_rm_index</a:t>
            </a:r>
            <a:endParaRPr lang="zh-TW" altLang="en-US" sz="3600" dirty="0"/>
          </a:p>
        </p:txBody>
      </p:sp>
      <p:sp>
        <p:nvSpPr>
          <p:cNvPr id="20" name="箭號: 向上 19">
            <a:extLst>
              <a:ext uri="{FF2B5EF4-FFF2-40B4-BE49-F238E27FC236}">
                <a16:creationId xmlns:a16="http://schemas.microsoft.com/office/drawing/2014/main" id="{EA77FDB7-10A1-C123-F00B-A49BD5A4A56F}"/>
              </a:ext>
            </a:extLst>
          </p:cNvPr>
          <p:cNvSpPr/>
          <p:nvPr/>
        </p:nvSpPr>
        <p:spPr>
          <a:xfrm>
            <a:off x="5231295" y="4603422"/>
            <a:ext cx="959027" cy="10203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13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281</Words>
  <Application>Microsoft Office PowerPoint</Application>
  <PresentationFormat>寬螢幕</PresentationFormat>
  <Paragraphs>81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n=2, count=1;</vt:lpstr>
      <vt:lpstr>n=2, count=2;</vt:lpstr>
      <vt:lpstr>n=2, count=2;</vt:lpstr>
      <vt:lpstr>n=2, count=2;</vt:lpstr>
      <vt:lpstr>n=2, count=2;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Bacchus</dc:creator>
  <cp:lastModifiedBy>Bacchus</cp:lastModifiedBy>
  <cp:revision>2</cp:revision>
  <dcterms:created xsi:type="dcterms:W3CDTF">2023-09-11T06:03:04Z</dcterms:created>
  <dcterms:modified xsi:type="dcterms:W3CDTF">2023-09-11T09:08:03Z</dcterms:modified>
</cp:coreProperties>
</file>