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5CE37B-BFC7-F19D-62D5-150CCF27B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963107-B16A-10C9-1C12-2AD17AE5E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B8B75A-7231-C54C-C522-DBCBC3BA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7F2-312E-4B3D-80EC-018D0F85F0B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C11FF0-184C-31D3-C1BA-50CAA461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6E829F-519C-AF11-8C56-4712E183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003-00A3-48A9-BF92-A248F9AFCC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62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777D5-2A8F-65FB-7DF8-32B5E9C9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51C070-D27C-76C2-979E-94C9F2EF0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619169-A663-F317-DC6E-E62FF7AF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7F2-312E-4B3D-80EC-018D0F85F0B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B3141D-9335-833E-89E6-A43C0A1A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FF46B5-631C-E2C9-193A-70F57C5C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003-00A3-48A9-BF92-A248F9AFCC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45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CFBA2E-098F-8A92-6943-DE73A51B5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4C740E-51AF-7CE1-477B-2314D1884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D49642-0CEE-24C0-CB0D-3D93C379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7F2-312E-4B3D-80EC-018D0F85F0B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B4E9AB-E454-1C0C-E93A-0633408F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B11222-F1B8-CF53-DEC5-A2BF7984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003-00A3-48A9-BF92-A248F9AFCC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04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31028-BF91-57E6-009E-F12433EF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792424-BCBF-ED25-4617-BD6F6E33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74775E-E9A2-FEEA-CB08-3A5AA650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7F2-312E-4B3D-80EC-018D0F85F0B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6625DF-8A38-2404-22EA-4C2DD1A1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325963-0B5A-0CC7-AD1D-C5FCE57A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003-00A3-48A9-BF92-A248F9AFCC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8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291FA-67CA-8ACC-BD12-93C1E088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7716A9-E859-206A-B2AB-318A708E4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F6F0DA-FDE1-B4B8-C55B-D39C0542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7F2-312E-4B3D-80EC-018D0F85F0B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7A4525-AA3B-889A-3C5A-11B23616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F28043-6FC2-CE20-272B-8A1C6F39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003-00A3-48A9-BF92-A248F9AFCC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84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0C9203-E3FC-C827-5A6D-5D01A91D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8F72A9-DD4D-8228-516D-59E98A6ED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D1EC09-C2CC-77A2-84A5-8DFBB9C41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BC4379-8305-28C0-215C-BC1C9B63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7F2-312E-4B3D-80EC-018D0F85F0B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D704C2-79E2-E7D0-6EDA-643EF9E3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361202-04B9-93A0-F918-CEB084A0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003-00A3-48A9-BF92-A248F9AFCC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52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79343-D3CC-B6D8-394B-37B78D83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93A5E2-F540-3B74-0A7E-3C4FBD510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12EA25-61F5-C819-5CF5-1CF564D3B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8C8769F-82D5-27A7-CC26-9855C4CF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B8E924-51B2-6F1F-BB1E-530611B1B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F7F31D-35B3-D7E2-D2E4-4E24195A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7F2-312E-4B3D-80EC-018D0F85F0B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B42C93-0C2F-7050-8B26-F31ADD86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D16777-D535-3F13-DDFC-79027A4E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003-00A3-48A9-BF92-A248F9AFCC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54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AA78C6-0BB1-95ED-E7CE-E530CAA7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E6D6DA-1924-0728-032E-1C9FFE25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7F2-312E-4B3D-80EC-018D0F85F0B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2A78EC-89FB-8305-1FD5-A23EF9B5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23A5D5-30C6-1E81-ED33-BC1BC52A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003-00A3-48A9-BF92-A248F9AFCC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69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0768D20-E1A0-0140-CF3F-09F9DA7A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7F2-312E-4B3D-80EC-018D0F85F0B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42BE86-0215-4BCF-5D8F-B5543DFE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A654E5-D5F1-816F-1326-659EA880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003-00A3-48A9-BF92-A248F9AFCC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15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F4C35-6A8B-95AF-64AD-BA2228BA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561B1C-76AC-E648-6D9C-4E06A032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6A6271-3079-DA68-C119-885B8AA56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DBD882-776D-2496-DC92-08B6CC5F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7F2-312E-4B3D-80EC-018D0F85F0B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9EA1FC-1762-8126-7B7C-746A8EEB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391FC5-9E5A-896A-9AF8-01C475E5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003-00A3-48A9-BF92-A248F9AFCC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14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B28E-092E-79A5-821F-BC23BBB6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080286-B1F3-EC6D-B547-334F28A49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C37007-FF70-C687-8CDD-D93F3B337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47666-B132-0DD8-A731-300BA25E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27F2-312E-4B3D-80EC-018D0F85F0B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F6D8E5-DAD4-3E75-61B4-206BBEE5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3B8F6A-1B26-1F62-9864-C40501BF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3003-00A3-48A9-BF92-A248F9AFCC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14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4E39A96-0739-D7BF-65A2-4F668072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762378-890E-1DDE-87CB-0EC047586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C1A6BA-F1C9-6599-E04D-CA896367D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27F2-312E-4B3D-80EC-018D0F85F0B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B0CD99-23C0-C531-8B22-13A8CEA39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FF0D6C-5319-BBFA-01EB-059D5290D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3003-00A3-48A9-BF92-A248F9AFCC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38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reverse-linked-lis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B8FAC-5747-C967-DC2F-CD785634A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-apple-system"/>
                <a:hlinkClick r:id="rId2"/>
              </a:rPr>
              <a:t>206. Reverse Linked List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0079B8-8C8D-A848-FE1C-E5CDDE249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18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863A3A-920F-35B0-9DF8-FE812C86AE91}"/>
              </a:ext>
            </a:extLst>
          </p:cNvPr>
          <p:cNvSpPr txBox="1"/>
          <p:nvPr/>
        </p:nvSpPr>
        <p:spPr>
          <a:xfrm>
            <a:off x="1108893" y="20575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 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6FE342A-F2A0-1D79-6A55-B248415FC5A1}"/>
              </a:ext>
            </a:extLst>
          </p:cNvPr>
          <p:cNvGrpSpPr/>
          <p:nvPr/>
        </p:nvGrpSpPr>
        <p:grpSpPr>
          <a:xfrm>
            <a:off x="5884786" y="174948"/>
            <a:ext cx="1915996" cy="532306"/>
            <a:chOff x="2061992" y="2325925"/>
            <a:chExt cx="1915996" cy="5323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A15B61-A4A1-941E-2DA6-9D1D1E6C40D9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CB44E2-ADAE-338C-AAF6-6B960522CFA5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D4C6478F-56A5-991E-36F2-E1D36B3930A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 flipV="1">
              <a:off x="2061992" y="2568368"/>
              <a:ext cx="878635" cy="18968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27F4B68-BD11-E3ED-2DE8-7EA27C8BBFF1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506887F-9510-604A-82C2-2FAAD2524EA8}"/>
              </a:ext>
            </a:extLst>
          </p:cNvPr>
          <p:cNvGrpSpPr/>
          <p:nvPr/>
        </p:nvGrpSpPr>
        <p:grpSpPr>
          <a:xfrm>
            <a:off x="4013415" y="172628"/>
            <a:ext cx="1871371" cy="532306"/>
            <a:chOff x="2106617" y="2325925"/>
            <a:chExt cx="1871371" cy="53230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C38AA8-B3A8-4AAC-8BDF-E3C08AEE3DC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63FE7B9-AE4F-1638-C78F-5D355A394622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6A1C4E34-6077-2763-60A5-B2B75DD5C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6617" y="2587336"/>
              <a:ext cx="834010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86C8C79-214B-E464-2B6D-B5CA5EFEB9CA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C454CA3-69F0-F53A-B741-EABC3C1E933A}"/>
              </a:ext>
            </a:extLst>
          </p:cNvPr>
          <p:cNvGrpSpPr/>
          <p:nvPr/>
        </p:nvGrpSpPr>
        <p:grpSpPr>
          <a:xfrm>
            <a:off x="1853847" y="186183"/>
            <a:ext cx="2159568" cy="532306"/>
            <a:chOff x="1818420" y="2325925"/>
            <a:chExt cx="2159568" cy="53230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FED8360-9C42-28B3-971D-0FFB8ADF9E1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BEB6528-B3CE-172F-EFF9-4880CC3B17D0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6566D215-1768-0162-7F33-734D5341F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8420" y="2587336"/>
              <a:ext cx="1122207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30FD510-B403-5274-1388-4663AB06A179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C5B2FD2-908A-1683-A8AE-31B1734C4C84}"/>
              </a:ext>
            </a:extLst>
          </p:cNvPr>
          <p:cNvGrpSpPr/>
          <p:nvPr/>
        </p:nvGrpSpPr>
        <p:grpSpPr>
          <a:xfrm>
            <a:off x="2235387" y="1212572"/>
            <a:ext cx="7218607" cy="1305304"/>
            <a:chOff x="-3240619" y="1552927"/>
            <a:chExt cx="7218607" cy="130530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466C74E-4ECA-841D-8BA0-345E17E89C0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09F709F-530B-4F6E-C54C-FE2347F768F4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B5F8DD23-F60B-1D21-7283-EC6B5D25BF41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 flipH="1" flipV="1">
              <a:off x="-3240619" y="1552927"/>
              <a:ext cx="6181246" cy="103440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69CEDC1-2E63-E41B-E3DE-5035C3DCB24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DBA38AFD-2340-DDAF-B241-636D98299C2A}"/>
              </a:ext>
            </a:extLst>
          </p:cNvPr>
          <p:cNvGrpSpPr/>
          <p:nvPr/>
        </p:nvGrpSpPr>
        <p:grpSpPr>
          <a:xfrm>
            <a:off x="9453994" y="1980828"/>
            <a:ext cx="1899806" cy="532306"/>
            <a:chOff x="2078182" y="2325925"/>
            <a:chExt cx="1899806" cy="5323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C1D758-F813-1ED2-6EA6-BB15A1420EA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7D0D4AB-D459-2DC7-373A-0CA519658ECF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1E71B050-866C-A603-3218-619AC93B93F0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1017838-B8AE-50F1-0DE6-8D31122CD79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C96D1F2-D5C9-4325-444C-44A8C6B29767}"/>
              </a:ext>
            </a:extLst>
          </p:cNvPr>
          <p:cNvSpPr txBox="1"/>
          <p:nvPr/>
        </p:nvSpPr>
        <p:spPr>
          <a:xfrm>
            <a:off x="1157400" y="1027906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newHead</a:t>
            </a:r>
            <a:endParaRPr lang="en-US" altLang="zh-TW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266DD27-E616-2633-C326-7291E3E1D902}"/>
              </a:ext>
            </a:extLst>
          </p:cNvPr>
          <p:cNvSpPr txBox="1"/>
          <p:nvPr/>
        </p:nvSpPr>
        <p:spPr>
          <a:xfrm>
            <a:off x="1221087" y="258033"/>
            <a:ext cx="219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tmp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C02BF4-5769-5908-AA1A-D56EBB519FBA}"/>
              </a:ext>
            </a:extLst>
          </p:cNvPr>
          <p:cNvSpPr txBox="1"/>
          <p:nvPr/>
        </p:nvSpPr>
        <p:spPr>
          <a:xfrm>
            <a:off x="7957478" y="249373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F6070FA-D8A6-EC40-DC56-9AD882FC8824}"/>
              </a:ext>
            </a:extLst>
          </p:cNvPr>
          <p:cNvSpPr txBox="1"/>
          <p:nvPr/>
        </p:nvSpPr>
        <p:spPr>
          <a:xfrm>
            <a:off x="11518101" y="2007989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86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863A3A-920F-35B0-9DF8-FE812C86AE91}"/>
              </a:ext>
            </a:extLst>
          </p:cNvPr>
          <p:cNvSpPr txBox="1"/>
          <p:nvPr/>
        </p:nvSpPr>
        <p:spPr>
          <a:xfrm>
            <a:off x="1108893" y="20575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 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6FE342A-F2A0-1D79-6A55-B248415FC5A1}"/>
              </a:ext>
            </a:extLst>
          </p:cNvPr>
          <p:cNvGrpSpPr/>
          <p:nvPr/>
        </p:nvGrpSpPr>
        <p:grpSpPr>
          <a:xfrm>
            <a:off x="5884786" y="174948"/>
            <a:ext cx="1915996" cy="532306"/>
            <a:chOff x="2061992" y="2325925"/>
            <a:chExt cx="1915996" cy="5323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A15B61-A4A1-941E-2DA6-9D1D1E6C40D9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CB44E2-ADAE-338C-AAF6-6B960522CFA5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D4C6478F-56A5-991E-36F2-E1D36B3930A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 flipV="1">
              <a:off x="2061992" y="2568368"/>
              <a:ext cx="878635" cy="18968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27F4B68-BD11-E3ED-2DE8-7EA27C8BBFF1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506887F-9510-604A-82C2-2FAAD2524EA8}"/>
              </a:ext>
            </a:extLst>
          </p:cNvPr>
          <p:cNvGrpSpPr/>
          <p:nvPr/>
        </p:nvGrpSpPr>
        <p:grpSpPr>
          <a:xfrm>
            <a:off x="4013415" y="172628"/>
            <a:ext cx="1871371" cy="532306"/>
            <a:chOff x="2106617" y="2325925"/>
            <a:chExt cx="1871371" cy="53230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C38AA8-B3A8-4AAC-8BDF-E3C08AEE3DC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63FE7B9-AE4F-1638-C78F-5D355A394622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6A1C4E34-6077-2763-60A5-B2B75DD5C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6617" y="2587336"/>
              <a:ext cx="834010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86C8C79-214B-E464-2B6D-B5CA5EFEB9CA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C454CA3-69F0-F53A-B741-EABC3C1E933A}"/>
              </a:ext>
            </a:extLst>
          </p:cNvPr>
          <p:cNvGrpSpPr/>
          <p:nvPr/>
        </p:nvGrpSpPr>
        <p:grpSpPr>
          <a:xfrm>
            <a:off x="1853847" y="186183"/>
            <a:ext cx="2159568" cy="532306"/>
            <a:chOff x="1818420" y="2325925"/>
            <a:chExt cx="2159568" cy="53230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FED8360-9C42-28B3-971D-0FFB8ADF9E1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BEB6528-B3CE-172F-EFF9-4880CC3B17D0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6566D215-1768-0162-7F33-734D5341F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8420" y="2587336"/>
              <a:ext cx="1122207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30FD510-B403-5274-1388-4663AB06A179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C5B2FD2-908A-1683-A8AE-31B1734C4C84}"/>
              </a:ext>
            </a:extLst>
          </p:cNvPr>
          <p:cNvGrpSpPr/>
          <p:nvPr/>
        </p:nvGrpSpPr>
        <p:grpSpPr>
          <a:xfrm>
            <a:off x="2235387" y="1030565"/>
            <a:ext cx="1837306" cy="532306"/>
            <a:chOff x="2140682" y="2325925"/>
            <a:chExt cx="1837306" cy="5323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466C74E-4ECA-841D-8BA0-345E17E89C0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09F709F-530B-4F6E-C54C-FE2347F768F4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B5F8DD23-F60B-1D21-7283-EC6B5D25BF41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 flipH="1" flipV="1">
              <a:off x="2140682" y="2507932"/>
              <a:ext cx="799945" cy="79404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69CEDC1-2E63-E41B-E3DE-5035C3DCB24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DBA38AFD-2340-DDAF-B241-636D98299C2A}"/>
              </a:ext>
            </a:extLst>
          </p:cNvPr>
          <p:cNvGrpSpPr/>
          <p:nvPr/>
        </p:nvGrpSpPr>
        <p:grpSpPr>
          <a:xfrm>
            <a:off x="9453994" y="1980828"/>
            <a:ext cx="1899806" cy="532306"/>
            <a:chOff x="2078182" y="2325925"/>
            <a:chExt cx="1899806" cy="5323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C1D758-F813-1ED2-6EA6-BB15A1420EA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7D0D4AB-D459-2DC7-373A-0CA519658ECF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1E71B050-866C-A603-3218-619AC93B93F0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1017838-B8AE-50F1-0DE6-8D31122CD79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C96D1F2-D5C9-4325-444C-44A8C6B29767}"/>
              </a:ext>
            </a:extLst>
          </p:cNvPr>
          <p:cNvSpPr txBox="1"/>
          <p:nvPr/>
        </p:nvSpPr>
        <p:spPr>
          <a:xfrm>
            <a:off x="1157400" y="1027906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newHead</a:t>
            </a:r>
            <a:endParaRPr lang="en-US" altLang="zh-TW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266DD27-E616-2633-C326-7291E3E1D902}"/>
              </a:ext>
            </a:extLst>
          </p:cNvPr>
          <p:cNvSpPr txBox="1"/>
          <p:nvPr/>
        </p:nvSpPr>
        <p:spPr>
          <a:xfrm>
            <a:off x="1221087" y="258033"/>
            <a:ext cx="219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tmp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C02BF4-5769-5908-AA1A-D56EBB519FBA}"/>
              </a:ext>
            </a:extLst>
          </p:cNvPr>
          <p:cNvSpPr txBox="1"/>
          <p:nvPr/>
        </p:nvSpPr>
        <p:spPr>
          <a:xfrm>
            <a:off x="7957478" y="249373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F6070FA-D8A6-EC40-DC56-9AD882FC8824}"/>
              </a:ext>
            </a:extLst>
          </p:cNvPr>
          <p:cNvSpPr txBox="1"/>
          <p:nvPr/>
        </p:nvSpPr>
        <p:spPr>
          <a:xfrm>
            <a:off x="11518101" y="2007989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565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863A3A-920F-35B0-9DF8-FE812C86AE91}"/>
              </a:ext>
            </a:extLst>
          </p:cNvPr>
          <p:cNvSpPr txBox="1"/>
          <p:nvPr/>
        </p:nvSpPr>
        <p:spPr>
          <a:xfrm>
            <a:off x="1108893" y="20575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 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6FE342A-F2A0-1D79-6A55-B248415FC5A1}"/>
              </a:ext>
            </a:extLst>
          </p:cNvPr>
          <p:cNvGrpSpPr/>
          <p:nvPr/>
        </p:nvGrpSpPr>
        <p:grpSpPr>
          <a:xfrm>
            <a:off x="8343225" y="953481"/>
            <a:ext cx="1915996" cy="532306"/>
            <a:chOff x="2061992" y="2325925"/>
            <a:chExt cx="1915996" cy="5323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A15B61-A4A1-941E-2DA6-9D1D1E6C40D9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CB44E2-ADAE-338C-AAF6-6B960522CFA5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D4C6478F-56A5-991E-36F2-E1D36B3930A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 flipV="1">
              <a:off x="2061992" y="2568368"/>
              <a:ext cx="878635" cy="18968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27F4B68-BD11-E3ED-2DE8-7EA27C8BBFF1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506887F-9510-604A-82C2-2FAAD2524EA8}"/>
              </a:ext>
            </a:extLst>
          </p:cNvPr>
          <p:cNvGrpSpPr/>
          <p:nvPr/>
        </p:nvGrpSpPr>
        <p:grpSpPr>
          <a:xfrm>
            <a:off x="6471854" y="951161"/>
            <a:ext cx="1871371" cy="532306"/>
            <a:chOff x="2106617" y="2325925"/>
            <a:chExt cx="1871371" cy="53230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C38AA8-B3A8-4AAC-8BDF-E3C08AEE3DC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63FE7B9-AE4F-1638-C78F-5D355A394622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6A1C4E34-6077-2763-60A5-B2B75DD5C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6617" y="2587336"/>
              <a:ext cx="834010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86C8C79-214B-E464-2B6D-B5CA5EFEB9CA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C454CA3-69F0-F53A-B741-EABC3C1E933A}"/>
              </a:ext>
            </a:extLst>
          </p:cNvPr>
          <p:cNvGrpSpPr/>
          <p:nvPr/>
        </p:nvGrpSpPr>
        <p:grpSpPr>
          <a:xfrm>
            <a:off x="4645406" y="964716"/>
            <a:ext cx="1826448" cy="532306"/>
            <a:chOff x="2151540" y="2325925"/>
            <a:chExt cx="1826448" cy="53230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FED8360-9C42-28B3-971D-0FFB8ADF9E1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BEB6528-B3CE-172F-EFF9-4880CC3B17D0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6566D215-1768-0162-7F33-734D5341F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1540" y="2587336"/>
              <a:ext cx="789087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30FD510-B403-5274-1388-4663AB06A179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C5B2FD2-908A-1683-A8AE-31B1734C4C84}"/>
              </a:ext>
            </a:extLst>
          </p:cNvPr>
          <p:cNvGrpSpPr/>
          <p:nvPr/>
        </p:nvGrpSpPr>
        <p:grpSpPr>
          <a:xfrm>
            <a:off x="2235387" y="979900"/>
            <a:ext cx="2410019" cy="532306"/>
            <a:chOff x="1567969" y="2325925"/>
            <a:chExt cx="2410019" cy="5323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466C74E-4ECA-841D-8BA0-345E17E89C0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09F709F-530B-4F6E-C54C-FE2347F768F4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B5F8DD23-F60B-1D21-7283-EC6B5D25B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7969" y="2587336"/>
              <a:ext cx="1372658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69CEDC1-2E63-E41B-E3DE-5035C3DCB24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DBA38AFD-2340-DDAF-B241-636D98299C2A}"/>
              </a:ext>
            </a:extLst>
          </p:cNvPr>
          <p:cNvGrpSpPr/>
          <p:nvPr/>
        </p:nvGrpSpPr>
        <p:grpSpPr>
          <a:xfrm>
            <a:off x="1922318" y="1980828"/>
            <a:ext cx="9431482" cy="532306"/>
            <a:chOff x="-5453494" y="2325925"/>
            <a:chExt cx="9431482" cy="5323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C1D758-F813-1ED2-6EA6-BB15A1420EA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7D0D4AB-D459-2DC7-373A-0CA519658ECF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1E71B050-866C-A603-3218-619AC93B93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453494" y="2587336"/>
              <a:ext cx="8394121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1017838-B8AE-50F1-0DE6-8D31122CD79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C96D1F2-D5C9-4325-444C-44A8C6B29767}"/>
              </a:ext>
            </a:extLst>
          </p:cNvPr>
          <p:cNvSpPr txBox="1"/>
          <p:nvPr/>
        </p:nvSpPr>
        <p:spPr>
          <a:xfrm>
            <a:off x="1157400" y="1027906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newHead</a:t>
            </a:r>
            <a:endParaRPr lang="en-US" altLang="zh-TW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266DD27-E616-2633-C326-7291E3E1D902}"/>
              </a:ext>
            </a:extLst>
          </p:cNvPr>
          <p:cNvSpPr txBox="1"/>
          <p:nvPr/>
        </p:nvSpPr>
        <p:spPr>
          <a:xfrm>
            <a:off x="1243201" y="217753"/>
            <a:ext cx="59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tmp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C02BF4-5769-5908-AA1A-D56EBB519FBA}"/>
              </a:ext>
            </a:extLst>
          </p:cNvPr>
          <p:cNvSpPr txBox="1"/>
          <p:nvPr/>
        </p:nvSpPr>
        <p:spPr>
          <a:xfrm>
            <a:off x="10333830" y="1027906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F6070FA-D8A6-EC40-DC56-9AD882FC8824}"/>
              </a:ext>
            </a:extLst>
          </p:cNvPr>
          <p:cNvSpPr txBox="1"/>
          <p:nvPr/>
        </p:nvSpPr>
        <p:spPr>
          <a:xfrm>
            <a:off x="11518101" y="2007989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658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863A3A-920F-35B0-9DF8-FE812C86AE91}"/>
              </a:ext>
            </a:extLst>
          </p:cNvPr>
          <p:cNvSpPr txBox="1"/>
          <p:nvPr/>
        </p:nvSpPr>
        <p:spPr>
          <a:xfrm>
            <a:off x="1108893" y="20575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 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6FE342A-F2A0-1D79-6A55-B248415FC5A1}"/>
              </a:ext>
            </a:extLst>
          </p:cNvPr>
          <p:cNvGrpSpPr/>
          <p:nvPr/>
        </p:nvGrpSpPr>
        <p:grpSpPr>
          <a:xfrm>
            <a:off x="7988047" y="143328"/>
            <a:ext cx="1915996" cy="532306"/>
            <a:chOff x="2061992" y="2325925"/>
            <a:chExt cx="1915996" cy="5323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A15B61-A4A1-941E-2DA6-9D1D1E6C40D9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CB44E2-ADAE-338C-AAF6-6B960522CFA5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D4C6478F-56A5-991E-36F2-E1D36B3930A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 flipV="1">
              <a:off x="2061992" y="2568368"/>
              <a:ext cx="878635" cy="18968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27F4B68-BD11-E3ED-2DE8-7EA27C8BBFF1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506887F-9510-604A-82C2-2FAAD2524EA8}"/>
              </a:ext>
            </a:extLst>
          </p:cNvPr>
          <p:cNvGrpSpPr/>
          <p:nvPr/>
        </p:nvGrpSpPr>
        <p:grpSpPr>
          <a:xfrm>
            <a:off x="6116676" y="141008"/>
            <a:ext cx="1871371" cy="532306"/>
            <a:chOff x="2106617" y="2325925"/>
            <a:chExt cx="1871371" cy="53230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C38AA8-B3A8-4AAC-8BDF-E3C08AEE3DC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63FE7B9-AE4F-1638-C78F-5D355A394622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6A1C4E34-6077-2763-60A5-B2B75DD5C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6617" y="2587336"/>
              <a:ext cx="834010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86C8C79-214B-E464-2B6D-B5CA5EFEB9CA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C454CA3-69F0-F53A-B741-EABC3C1E933A}"/>
              </a:ext>
            </a:extLst>
          </p:cNvPr>
          <p:cNvGrpSpPr/>
          <p:nvPr/>
        </p:nvGrpSpPr>
        <p:grpSpPr>
          <a:xfrm>
            <a:off x="4290228" y="154563"/>
            <a:ext cx="1826448" cy="532306"/>
            <a:chOff x="2151540" y="2325925"/>
            <a:chExt cx="1826448" cy="53230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FED8360-9C42-28B3-971D-0FFB8ADF9E1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BEB6528-B3CE-172F-EFF9-4880CC3B17D0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6566D215-1768-0162-7F33-734D5341F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1540" y="2587336"/>
              <a:ext cx="789087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30FD510-B403-5274-1388-4663AB06A179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C5B2FD2-908A-1683-A8AE-31B1734C4C84}"/>
              </a:ext>
            </a:extLst>
          </p:cNvPr>
          <p:cNvGrpSpPr/>
          <p:nvPr/>
        </p:nvGrpSpPr>
        <p:grpSpPr>
          <a:xfrm>
            <a:off x="1880209" y="169747"/>
            <a:ext cx="2410019" cy="532306"/>
            <a:chOff x="1567969" y="2325925"/>
            <a:chExt cx="2410019" cy="5323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466C74E-4ECA-841D-8BA0-345E17E89C0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09F709F-530B-4F6E-C54C-FE2347F768F4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B5F8DD23-F60B-1D21-7283-EC6B5D25B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7969" y="2587336"/>
              <a:ext cx="1372658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69CEDC1-2E63-E41B-E3DE-5035C3DCB24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DBA38AFD-2340-DDAF-B241-636D98299C2A}"/>
              </a:ext>
            </a:extLst>
          </p:cNvPr>
          <p:cNvGrpSpPr/>
          <p:nvPr/>
        </p:nvGrpSpPr>
        <p:grpSpPr>
          <a:xfrm>
            <a:off x="2235387" y="1212572"/>
            <a:ext cx="9118413" cy="1300562"/>
            <a:chOff x="-5140425" y="1557669"/>
            <a:chExt cx="9118413" cy="130056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C1D758-F813-1ED2-6EA6-BB15A1420EA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7D0D4AB-D459-2DC7-373A-0CA519658ECF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1E71B050-866C-A603-3218-619AC93B93F0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 flipH="1" flipV="1">
              <a:off x="-5140425" y="1557669"/>
              <a:ext cx="8081052" cy="1029667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1017838-B8AE-50F1-0DE6-8D31122CD79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C96D1F2-D5C9-4325-444C-44A8C6B29767}"/>
              </a:ext>
            </a:extLst>
          </p:cNvPr>
          <p:cNvSpPr txBox="1"/>
          <p:nvPr/>
        </p:nvSpPr>
        <p:spPr>
          <a:xfrm>
            <a:off x="1157400" y="1027906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newHead</a:t>
            </a:r>
            <a:endParaRPr lang="en-US" altLang="zh-TW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266DD27-E616-2633-C326-7291E3E1D902}"/>
              </a:ext>
            </a:extLst>
          </p:cNvPr>
          <p:cNvSpPr txBox="1"/>
          <p:nvPr/>
        </p:nvSpPr>
        <p:spPr>
          <a:xfrm>
            <a:off x="1243201" y="217753"/>
            <a:ext cx="59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tmp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C02BF4-5769-5908-AA1A-D56EBB519FBA}"/>
              </a:ext>
            </a:extLst>
          </p:cNvPr>
          <p:cNvSpPr txBox="1"/>
          <p:nvPr/>
        </p:nvSpPr>
        <p:spPr>
          <a:xfrm>
            <a:off x="9978652" y="217753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F6070FA-D8A6-EC40-DC56-9AD882FC8824}"/>
              </a:ext>
            </a:extLst>
          </p:cNvPr>
          <p:cNvSpPr txBox="1"/>
          <p:nvPr/>
        </p:nvSpPr>
        <p:spPr>
          <a:xfrm>
            <a:off x="11518101" y="2007989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78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863A3A-920F-35B0-9DF8-FE812C86AE91}"/>
              </a:ext>
            </a:extLst>
          </p:cNvPr>
          <p:cNvSpPr txBox="1"/>
          <p:nvPr/>
        </p:nvSpPr>
        <p:spPr>
          <a:xfrm>
            <a:off x="1108893" y="20575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 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6FE342A-F2A0-1D79-6A55-B248415FC5A1}"/>
              </a:ext>
            </a:extLst>
          </p:cNvPr>
          <p:cNvGrpSpPr/>
          <p:nvPr/>
        </p:nvGrpSpPr>
        <p:grpSpPr>
          <a:xfrm>
            <a:off x="7988047" y="143328"/>
            <a:ext cx="1915996" cy="532306"/>
            <a:chOff x="2061992" y="2325925"/>
            <a:chExt cx="1915996" cy="5323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A15B61-A4A1-941E-2DA6-9D1D1E6C40D9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CB44E2-ADAE-338C-AAF6-6B960522CFA5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D4C6478F-56A5-991E-36F2-E1D36B3930A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 flipV="1">
              <a:off x="2061992" y="2568368"/>
              <a:ext cx="878635" cy="18968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27F4B68-BD11-E3ED-2DE8-7EA27C8BBFF1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506887F-9510-604A-82C2-2FAAD2524EA8}"/>
              </a:ext>
            </a:extLst>
          </p:cNvPr>
          <p:cNvGrpSpPr/>
          <p:nvPr/>
        </p:nvGrpSpPr>
        <p:grpSpPr>
          <a:xfrm>
            <a:off x="6116676" y="141008"/>
            <a:ext cx="1871371" cy="532306"/>
            <a:chOff x="2106617" y="2325925"/>
            <a:chExt cx="1871371" cy="53230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C38AA8-B3A8-4AAC-8BDF-E3C08AEE3DC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63FE7B9-AE4F-1638-C78F-5D355A394622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6A1C4E34-6077-2763-60A5-B2B75DD5C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6617" y="2587336"/>
              <a:ext cx="834010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86C8C79-214B-E464-2B6D-B5CA5EFEB9CA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C454CA3-69F0-F53A-B741-EABC3C1E933A}"/>
              </a:ext>
            </a:extLst>
          </p:cNvPr>
          <p:cNvGrpSpPr/>
          <p:nvPr/>
        </p:nvGrpSpPr>
        <p:grpSpPr>
          <a:xfrm>
            <a:off x="4290228" y="154563"/>
            <a:ext cx="1826448" cy="532306"/>
            <a:chOff x="2151540" y="2325925"/>
            <a:chExt cx="1826448" cy="53230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FED8360-9C42-28B3-971D-0FFB8ADF9E1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BEB6528-B3CE-172F-EFF9-4880CC3B17D0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6566D215-1768-0162-7F33-734D5341F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1540" y="2587336"/>
              <a:ext cx="789087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30FD510-B403-5274-1388-4663AB06A179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C5B2FD2-908A-1683-A8AE-31B1734C4C84}"/>
              </a:ext>
            </a:extLst>
          </p:cNvPr>
          <p:cNvGrpSpPr/>
          <p:nvPr/>
        </p:nvGrpSpPr>
        <p:grpSpPr>
          <a:xfrm>
            <a:off x="1880209" y="169747"/>
            <a:ext cx="2410019" cy="532306"/>
            <a:chOff x="1567969" y="2325925"/>
            <a:chExt cx="2410019" cy="5323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466C74E-4ECA-841D-8BA0-345E17E89C0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09F709F-530B-4F6E-C54C-FE2347F768F4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B5F8DD23-F60B-1D21-7283-EC6B5D25B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7969" y="2587336"/>
              <a:ext cx="1372658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69CEDC1-2E63-E41B-E3DE-5035C3DCB24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DBA38AFD-2340-DDAF-B241-636D98299C2A}"/>
              </a:ext>
            </a:extLst>
          </p:cNvPr>
          <p:cNvGrpSpPr/>
          <p:nvPr/>
        </p:nvGrpSpPr>
        <p:grpSpPr>
          <a:xfrm>
            <a:off x="2329309" y="1035593"/>
            <a:ext cx="1850767" cy="532306"/>
            <a:chOff x="2127221" y="2325925"/>
            <a:chExt cx="1850767" cy="5323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C1D758-F813-1ED2-6EA6-BB15A1420EA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7D0D4AB-D459-2DC7-373A-0CA519658ECF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1E71B050-866C-A603-3218-619AC93B93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221" y="2587336"/>
              <a:ext cx="813406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1017838-B8AE-50F1-0DE6-8D31122CD79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C96D1F2-D5C9-4325-444C-44A8C6B29767}"/>
              </a:ext>
            </a:extLst>
          </p:cNvPr>
          <p:cNvSpPr txBox="1"/>
          <p:nvPr/>
        </p:nvSpPr>
        <p:spPr>
          <a:xfrm>
            <a:off x="1157400" y="1027906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newHead</a:t>
            </a:r>
            <a:endParaRPr lang="en-US" altLang="zh-TW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266DD27-E616-2633-C326-7291E3E1D902}"/>
              </a:ext>
            </a:extLst>
          </p:cNvPr>
          <p:cNvSpPr txBox="1"/>
          <p:nvPr/>
        </p:nvSpPr>
        <p:spPr>
          <a:xfrm>
            <a:off x="1243201" y="217753"/>
            <a:ext cx="59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tmp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C02BF4-5769-5908-AA1A-D56EBB519FBA}"/>
              </a:ext>
            </a:extLst>
          </p:cNvPr>
          <p:cNvSpPr txBox="1"/>
          <p:nvPr/>
        </p:nvSpPr>
        <p:spPr>
          <a:xfrm>
            <a:off x="9978652" y="217753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F6070FA-D8A6-EC40-DC56-9AD882FC8824}"/>
              </a:ext>
            </a:extLst>
          </p:cNvPr>
          <p:cNvSpPr txBox="1"/>
          <p:nvPr/>
        </p:nvSpPr>
        <p:spPr>
          <a:xfrm>
            <a:off x="4344377" y="1062754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426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863A3A-920F-35B0-9DF8-FE812C86AE91}"/>
              </a:ext>
            </a:extLst>
          </p:cNvPr>
          <p:cNvSpPr txBox="1"/>
          <p:nvPr/>
        </p:nvSpPr>
        <p:spPr>
          <a:xfrm>
            <a:off x="1108893" y="20575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 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6FE342A-F2A0-1D79-6A55-B248415FC5A1}"/>
              </a:ext>
            </a:extLst>
          </p:cNvPr>
          <p:cNvGrpSpPr/>
          <p:nvPr/>
        </p:nvGrpSpPr>
        <p:grpSpPr>
          <a:xfrm>
            <a:off x="9601238" y="988329"/>
            <a:ext cx="1915996" cy="532306"/>
            <a:chOff x="2061992" y="2325925"/>
            <a:chExt cx="1915996" cy="5323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A15B61-A4A1-941E-2DA6-9D1D1E6C40D9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CB44E2-ADAE-338C-AAF6-6B960522CFA5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D4C6478F-56A5-991E-36F2-E1D36B3930A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 flipV="1">
              <a:off x="2061992" y="2568368"/>
              <a:ext cx="878635" cy="18968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27F4B68-BD11-E3ED-2DE8-7EA27C8BBFF1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506887F-9510-604A-82C2-2FAAD2524EA8}"/>
              </a:ext>
            </a:extLst>
          </p:cNvPr>
          <p:cNvGrpSpPr/>
          <p:nvPr/>
        </p:nvGrpSpPr>
        <p:grpSpPr>
          <a:xfrm>
            <a:off x="7729867" y="986009"/>
            <a:ext cx="1871371" cy="532306"/>
            <a:chOff x="2106617" y="2325925"/>
            <a:chExt cx="1871371" cy="53230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C38AA8-B3A8-4AAC-8BDF-E3C08AEE3DC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63FE7B9-AE4F-1638-C78F-5D355A394622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6A1C4E34-6077-2763-60A5-B2B75DD5C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6617" y="2587336"/>
              <a:ext cx="834010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86C8C79-214B-E464-2B6D-B5CA5EFEB9CA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C454CA3-69F0-F53A-B741-EABC3C1E933A}"/>
              </a:ext>
            </a:extLst>
          </p:cNvPr>
          <p:cNvGrpSpPr/>
          <p:nvPr/>
        </p:nvGrpSpPr>
        <p:grpSpPr>
          <a:xfrm>
            <a:off x="5903419" y="999564"/>
            <a:ext cx="1826448" cy="532306"/>
            <a:chOff x="2151540" y="2325925"/>
            <a:chExt cx="1826448" cy="53230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FED8360-9C42-28B3-971D-0FFB8ADF9E1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BEB6528-B3CE-172F-EFF9-4880CC3B17D0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6566D215-1768-0162-7F33-734D5341F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1540" y="2587336"/>
              <a:ext cx="789087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30FD510-B403-5274-1388-4663AB06A179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C5B2FD2-908A-1683-A8AE-31B1734C4C84}"/>
              </a:ext>
            </a:extLst>
          </p:cNvPr>
          <p:cNvGrpSpPr/>
          <p:nvPr/>
        </p:nvGrpSpPr>
        <p:grpSpPr>
          <a:xfrm>
            <a:off x="4180076" y="1014748"/>
            <a:ext cx="1723343" cy="532306"/>
            <a:chOff x="2254645" y="2325925"/>
            <a:chExt cx="1723343" cy="5323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466C74E-4ECA-841D-8BA0-345E17E89C0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09F709F-530B-4F6E-C54C-FE2347F768F4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B5F8DD23-F60B-1D21-7283-EC6B5D25BF41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>
              <a:off x="2254645" y="2587336"/>
              <a:ext cx="685982" cy="25587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69CEDC1-2E63-E41B-E3DE-5035C3DCB24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DBA38AFD-2340-DDAF-B241-636D98299C2A}"/>
              </a:ext>
            </a:extLst>
          </p:cNvPr>
          <p:cNvGrpSpPr/>
          <p:nvPr/>
        </p:nvGrpSpPr>
        <p:grpSpPr>
          <a:xfrm>
            <a:off x="2329309" y="1035593"/>
            <a:ext cx="1850767" cy="532306"/>
            <a:chOff x="2127221" y="2325925"/>
            <a:chExt cx="1850767" cy="5323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C1D758-F813-1ED2-6EA6-BB15A1420EA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7D0D4AB-D459-2DC7-373A-0CA519658ECF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1E71B050-866C-A603-3218-619AC93B93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221" y="2587336"/>
              <a:ext cx="813406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1017838-B8AE-50F1-0DE6-8D31122CD79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C96D1F2-D5C9-4325-444C-44A8C6B29767}"/>
              </a:ext>
            </a:extLst>
          </p:cNvPr>
          <p:cNvSpPr txBox="1"/>
          <p:nvPr/>
        </p:nvSpPr>
        <p:spPr>
          <a:xfrm>
            <a:off x="1157400" y="1027906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newHead</a:t>
            </a:r>
            <a:endParaRPr lang="en-US" altLang="zh-TW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266DD27-E616-2633-C326-7291E3E1D902}"/>
              </a:ext>
            </a:extLst>
          </p:cNvPr>
          <p:cNvSpPr txBox="1"/>
          <p:nvPr/>
        </p:nvSpPr>
        <p:spPr>
          <a:xfrm>
            <a:off x="1243201" y="217753"/>
            <a:ext cx="59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tmp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C02BF4-5769-5908-AA1A-D56EBB519FBA}"/>
              </a:ext>
            </a:extLst>
          </p:cNvPr>
          <p:cNvSpPr txBox="1"/>
          <p:nvPr/>
        </p:nvSpPr>
        <p:spPr>
          <a:xfrm>
            <a:off x="11591843" y="1062754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F6070FA-D8A6-EC40-DC56-9AD882FC8824}"/>
              </a:ext>
            </a:extLst>
          </p:cNvPr>
          <p:cNvSpPr txBox="1"/>
          <p:nvPr/>
        </p:nvSpPr>
        <p:spPr>
          <a:xfrm>
            <a:off x="2575091" y="1987667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070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863A3A-920F-35B0-9DF8-FE812C86AE91}"/>
              </a:ext>
            </a:extLst>
          </p:cNvPr>
          <p:cNvSpPr txBox="1"/>
          <p:nvPr/>
        </p:nvSpPr>
        <p:spPr>
          <a:xfrm>
            <a:off x="1108893" y="20575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 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6FE342A-F2A0-1D79-6A55-B248415FC5A1}"/>
              </a:ext>
            </a:extLst>
          </p:cNvPr>
          <p:cNvGrpSpPr/>
          <p:nvPr/>
        </p:nvGrpSpPr>
        <p:grpSpPr>
          <a:xfrm>
            <a:off x="1838580" y="1999796"/>
            <a:ext cx="1915996" cy="532306"/>
            <a:chOff x="2061992" y="2325925"/>
            <a:chExt cx="1915996" cy="5323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A15B61-A4A1-941E-2DA6-9D1D1E6C40D9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CB44E2-ADAE-338C-AAF6-6B960522CFA5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D4C6478F-56A5-991E-36F2-E1D36B3930A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 flipV="1">
              <a:off x="2061992" y="2568368"/>
              <a:ext cx="878635" cy="18968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27F4B68-BD11-E3ED-2DE8-7EA27C8BBFF1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506887F-9510-604A-82C2-2FAAD2524EA8}"/>
              </a:ext>
            </a:extLst>
          </p:cNvPr>
          <p:cNvGrpSpPr/>
          <p:nvPr/>
        </p:nvGrpSpPr>
        <p:grpSpPr>
          <a:xfrm>
            <a:off x="3754576" y="1995054"/>
            <a:ext cx="1899806" cy="532306"/>
            <a:chOff x="2078182" y="2325925"/>
            <a:chExt cx="1899806" cy="53230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C38AA8-B3A8-4AAC-8BDF-E3C08AEE3DC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63FE7B9-AE4F-1638-C78F-5D355A394622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6A1C4E34-6077-2763-60A5-B2B75DD5CD1B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86C8C79-214B-E464-2B6D-B5CA5EFEB9CA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C454CA3-69F0-F53A-B741-EABC3C1E933A}"/>
              </a:ext>
            </a:extLst>
          </p:cNvPr>
          <p:cNvGrpSpPr/>
          <p:nvPr/>
        </p:nvGrpSpPr>
        <p:grpSpPr>
          <a:xfrm>
            <a:off x="5654382" y="1990312"/>
            <a:ext cx="1899806" cy="532306"/>
            <a:chOff x="2078182" y="2325925"/>
            <a:chExt cx="1899806" cy="53230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FED8360-9C42-28B3-971D-0FFB8ADF9E1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BEB6528-B3CE-172F-EFF9-4880CC3B17D0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6566D215-1768-0162-7F33-734D5341F041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30FD510-B403-5274-1388-4663AB06A179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C5B2FD2-908A-1683-A8AE-31B1734C4C84}"/>
              </a:ext>
            </a:extLst>
          </p:cNvPr>
          <p:cNvGrpSpPr/>
          <p:nvPr/>
        </p:nvGrpSpPr>
        <p:grpSpPr>
          <a:xfrm>
            <a:off x="7554188" y="1985570"/>
            <a:ext cx="1899806" cy="532306"/>
            <a:chOff x="2078182" y="2325925"/>
            <a:chExt cx="1899806" cy="5323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466C74E-4ECA-841D-8BA0-345E17E89C0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09F709F-530B-4F6E-C54C-FE2347F768F4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B5F8DD23-F60B-1D21-7283-EC6B5D25BF41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69CEDC1-2E63-E41B-E3DE-5035C3DCB24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DBA38AFD-2340-DDAF-B241-636D98299C2A}"/>
              </a:ext>
            </a:extLst>
          </p:cNvPr>
          <p:cNvGrpSpPr/>
          <p:nvPr/>
        </p:nvGrpSpPr>
        <p:grpSpPr>
          <a:xfrm>
            <a:off x="9453994" y="1980828"/>
            <a:ext cx="1899806" cy="532306"/>
            <a:chOff x="2078182" y="2325925"/>
            <a:chExt cx="1899806" cy="5323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C1D758-F813-1ED2-6EA6-BB15A1420EA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7D0D4AB-D459-2DC7-373A-0CA519658ECF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1E71B050-866C-A603-3218-619AC93B93F0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1017838-B8AE-50F1-0DE6-8D31122CD79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C96D1F2-D5C9-4325-444C-44A8C6B29767}"/>
              </a:ext>
            </a:extLst>
          </p:cNvPr>
          <p:cNvSpPr txBox="1"/>
          <p:nvPr/>
        </p:nvSpPr>
        <p:spPr>
          <a:xfrm>
            <a:off x="1157400" y="1027906"/>
            <a:ext cx="173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newHead</a:t>
            </a:r>
            <a:r>
              <a:rPr lang="en-US" altLang="zh-TW" dirty="0"/>
              <a:t> =NULL</a:t>
            </a:r>
          </a:p>
        </p:txBody>
      </p:sp>
    </p:spTree>
    <p:extLst>
      <p:ext uri="{BB962C8B-B14F-4D97-AF65-F5344CB8AC3E}">
        <p14:creationId xmlns:p14="http://schemas.microsoft.com/office/powerpoint/2010/main" val="350068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863A3A-920F-35B0-9DF8-FE812C86AE91}"/>
              </a:ext>
            </a:extLst>
          </p:cNvPr>
          <p:cNvSpPr txBox="1"/>
          <p:nvPr/>
        </p:nvSpPr>
        <p:spPr>
          <a:xfrm>
            <a:off x="1108893" y="20575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 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6FE342A-F2A0-1D79-6A55-B248415FC5A1}"/>
              </a:ext>
            </a:extLst>
          </p:cNvPr>
          <p:cNvGrpSpPr/>
          <p:nvPr/>
        </p:nvGrpSpPr>
        <p:grpSpPr>
          <a:xfrm>
            <a:off x="1838580" y="1999796"/>
            <a:ext cx="1915996" cy="532306"/>
            <a:chOff x="2061992" y="2325925"/>
            <a:chExt cx="1915996" cy="5323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A15B61-A4A1-941E-2DA6-9D1D1E6C40D9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CB44E2-ADAE-338C-AAF6-6B960522CFA5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D4C6478F-56A5-991E-36F2-E1D36B3930A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 flipV="1">
              <a:off x="2061992" y="2568368"/>
              <a:ext cx="878635" cy="18968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27F4B68-BD11-E3ED-2DE8-7EA27C8BBFF1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506887F-9510-604A-82C2-2FAAD2524EA8}"/>
              </a:ext>
            </a:extLst>
          </p:cNvPr>
          <p:cNvGrpSpPr/>
          <p:nvPr/>
        </p:nvGrpSpPr>
        <p:grpSpPr>
          <a:xfrm>
            <a:off x="3754576" y="1995054"/>
            <a:ext cx="1899806" cy="532306"/>
            <a:chOff x="2078182" y="2325925"/>
            <a:chExt cx="1899806" cy="53230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C38AA8-B3A8-4AAC-8BDF-E3C08AEE3DC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63FE7B9-AE4F-1638-C78F-5D355A394622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6A1C4E34-6077-2763-60A5-B2B75DD5CD1B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86C8C79-214B-E464-2B6D-B5CA5EFEB9CA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C454CA3-69F0-F53A-B741-EABC3C1E933A}"/>
              </a:ext>
            </a:extLst>
          </p:cNvPr>
          <p:cNvGrpSpPr/>
          <p:nvPr/>
        </p:nvGrpSpPr>
        <p:grpSpPr>
          <a:xfrm>
            <a:off x="5654382" y="1990312"/>
            <a:ext cx="1899806" cy="532306"/>
            <a:chOff x="2078182" y="2325925"/>
            <a:chExt cx="1899806" cy="53230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FED8360-9C42-28B3-971D-0FFB8ADF9E1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BEB6528-B3CE-172F-EFF9-4880CC3B17D0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6566D215-1768-0162-7F33-734D5341F041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30FD510-B403-5274-1388-4663AB06A179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C5B2FD2-908A-1683-A8AE-31B1734C4C84}"/>
              </a:ext>
            </a:extLst>
          </p:cNvPr>
          <p:cNvGrpSpPr/>
          <p:nvPr/>
        </p:nvGrpSpPr>
        <p:grpSpPr>
          <a:xfrm>
            <a:off x="7554188" y="1985570"/>
            <a:ext cx="1899806" cy="532306"/>
            <a:chOff x="2078182" y="2325925"/>
            <a:chExt cx="1899806" cy="5323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466C74E-4ECA-841D-8BA0-345E17E89C0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09F709F-530B-4F6E-C54C-FE2347F768F4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B5F8DD23-F60B-1D21-7283-EC6B5D25BF41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69CEDC1-2E63-E41B-E3DE-5035C3DCB24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DBA38AFD-2340-DDAF-B241-636D98299C2A}"/>
              </a:ext>
            </a:extLst>
          </p:cNvPr>
          <p:cNvGrpSpPr/>
          <p:nvPr/>
        </p:nvGrpSpPr>
        <p:grpSpPr>
          <a:xfrm>
            <a:off x="9453994" y="1980828"/>
            <a:ext cx="1899806" cy="532306"/>
            <a:chOff x="2078182" y="2325925"/>
            <a:chExt cx="1899806" cy="5323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C1D758-F813-1ED2-6EA6-BB15A1420EA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7D0D4AB-D459-2DC7-373A-0CA519658ECF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1E71B050-866C-A603-3218-619AC93B93F0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1017838-B8AE-50F1-0DE6-8D31122CD79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C96D1F2-D5C9-4325-444C-44A8C6B29767}"/>
              </a:ext>
            </a:extLst>
          </p:cNvPr>
          <p:cNvSpPr txBox="1"/>
          <p:nvPr/>
        </p:nvSpPr>
        <p:spPr>
          <a:xfrm>
            <a:off x="1157400" y="1027906"/>
            <a:ext cx="173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newHead</a:t>
            </a:r>
            <a:r>
              <a:rPr lang="en-US" altLang="zh-TW" dirty="0"/>
              <a:t> =NULL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266DD27-E616-2633-C326-7291E3E1D902}"/>
              </a:ext>
            </a:extLst>
          </p:cNvPr>
          <p:cNvSpPr txBox="1"/>
          <p:nvPr/>
        </p:nvSpPr>
        <p:spPr>
          <a:xfrm>
            <a:off x="1257449" y="328407"/>
            <a:ext cx="219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 </a:t>
            </a:r>
            <a:r>
              <a:rPr lang="en-US" altLang="zh-TW" dirty="0" err="1"/>
              <a:t>newHead</a:t>
            </a:r>
            <a:r>
              <a:rPr lang="en-US" altLang="zh-TW" dirty="0"/>
              <a:t> ==NULL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94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863A3A-920F-35B0-9DF8-FE812C86AE91}"/>
              </a:ext>
            </a:extLst>
          </p:cNvPr>
          <p:cNvSpPr txBox="1"/>
          <p:nvPr/>
        </p:nvSpPr>
        <p:spPr>
          <a:xfrm>
            <a:off x="1108893" y="20575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 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6FE342A-F2A0-1D79-6A55-B248415FC5A1}"/>
              </a:ext>
            </a:extLst>
          </p:cNvPr>
          <p:cNvGrpSpPr/>
          <p:nvPr/>
        </p:nvGrpSpPr>
        <p:grpSpPr>
          <a:xfrm>
            <a:off x="2249237" y="1027112"/>
            <a:ext cx="1915996" cy="532306"/>
            <a:chOff x="2061992" y="2325925"/>
            <a:chExt cx="1915996" cy="5323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A15B61-A4A1-941E-2DA6-9D1D1E6C40D9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CB44E2-ADAE-338C-AAF6-6B960522CFA5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D4C6478F-56A5-991E-36F2-E1D36B3930A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 flipV="1">
              <a:off x="2061992" y="2568368"/>
              <a:ext cx="878635" cy="18968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27F4B68-BD11-E3ED-2DE8-7EA27C8BBFF1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506887F-9510-604A-82C2-2FAAD2524EA8}"/>
              </a:ext>
            </a:extLst>
          </p:cNvPr>
          <p:cNvGrpSpPr/>
          <p:nvPr/>
        </p:nvGrpSpPr>
        <p:grpSpPr>
          <a:xfrm>
            <a:off x="1838580" y="1995054"/>
            <a:ext cx="3815802" cy="532306"/>
            <a:chOff x="162186" y="2325925"/>
            <a:chExt cx="3815802" cy="53230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C38AA8-B3A8-4AAC-8BDF-E3C08AEE3DC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63FE7B9-AE4F-1638-C78F-5D355A394622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6A1C4E34-6077-2763-60A5-B2B75DD5CD1B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 flipV="1">
              <a:off x="162186" y="2573110"/>
              <a:ext cx="2778441" cy="14226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86C8C79-214B-E464-2B6D-B5CA5EFEB9CA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C454CA3-69F0-F53A-B741-EABC3C1E933A}"/>
              </a:ext>
            </a:extLst>
          </p:cNvPr>
          <p:cNvGrpSpPr/>
          <p:nvPr/>
        </p:nvGrpSpPr>
        <p:grpSpPr>
          <a:xfrm>
            <a:off x="5654382" y="1990312"/>
            <a:ext cx="1899806" cy="532306"/>
            <a:chOff x="2078182" y="2325925"/>
            <a:chExt cx="1899806" cy="53230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FED8360-9C42-28B3-971D-0FFB8ADF9E1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BEB6528-B3CE-172F-EFF9-4880CC3B17D0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6566D215-1768-0162-7F33-734D5341F041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30FD510-B403-5274-1388-4663AB06A179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C5B2FD2-908A-1683-A8AE-31B1734C4C84}"/>
              </a:ext>
            </a:extLst>
          </p:cNvPr>
          <p:cNvGrpSpPr/>
          <p:nvPr/>
        </p:nvGrpSpPr>
        <p:grpSpPr>
          <a:xfrm>
            <a:off x="7554188" y="1985570"/>
            <a:ext cx="1899806" cy="532306"/>
            <a:chOff x="2078182" y="2325925"/>
            <a:chExt cx="1899806" cy="5323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466C74E-4ECA-841D-8BA0-345E17E89C0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09F709F-530B-4F6E-C54C-FE2347F768F4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B5F8DD23-F60B-1D21-7283-EC6B5D25BF41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69CEDC1-2E63-E41B-E3DE-5035C3DCB24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DBA38AFD-2340-DDAF-B241-636D98299C2A}"/>
              </a:ext>
            </a:extLst>
          </p:cNvPr>
          <p:cNvGrpSpPr/>
          <p:nvPr/>
        </p:nvGrpSpPr>
        <p:grpSpPr>
          <a:xfrm>
            <a:off x="9453994" y="1980828"/>
            <a:ext cx="1899806" cy="532306"/>
            <a:chOff x="2078182" y="2325925"/>
            <a:chExt cx="1899806" cy="5323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C1D758-F813-1ED2-6EA6-BB15A1420EA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7D0D4AB-D459-2DC7-373A-0CA519658ECF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1E71B050-866C-A603-3218-619AC93B93F0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1017838-B8AE-50F1-0DE6-8D31122CD79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C96D1F2-D5C9-4325-444C-44A8C6B29767}"/>
              </a:ext>
            </a:extLst>
          </p:cNvPr>
          <p:cNvSpPr txBox="1"/>
          <p:nvPr/>
        </p:nvSpPr>
        <p:spPr>
          <a:xfrm>
            <a:off x="1157400" y="1027906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newHead</a:t>
            </a:r>
            <a:endParaRPr lang="en-US" altLang="zh-TW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266DD27-E616-2633-C326-7291E3E1D902}"/>
              </a:ext>
            </a:extLst>
          </p:cNvPr>
          <p:cNvSpPr txBox="1"/>
          <p:nvPr/>
        </p:nvSpPr>
        <p:spPr>
          <a:xfrm>
            <a:off x="1257449" y="328407"/>
            <a:ext cx="219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 </a:t>
            </a:r>
            <a:r>
              <a:rPr lang="en-US" altLang="zh-TW" dirty="0" err="1"/>
              <a:t>newHead</a:t>
            </a:r>
            <a:r>
              <a:rPr lang="en-US" altLang="zh-TW" dirty="0"/>
              <a:t> ==NULL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C02BF4-5769-5908-AA1A-D56EBB519FBA}"/>
              </a:ext>
            </a:extLst>
          </p:cNvPr>
          <p:cNvSpPr txBox="1"/>
          <p:nvPr/>
        </p:nvSpPr>
        <p:spPr>
          <a:xfrm>
            <a:off x="4213187" y="1038347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F6070FA-D8A6-EC40-DC56-9AD882FC8824}"/>
              </a:ext>
            </a:extLst>
          </p:cNvPr>
          <p:cNvSpPr txBox="1"/>
          <p:nvPr/>
        </p:nvSpPr>
        <p:spPr>
          <a:xfrm>
            <a:off x="11518101" y="2007989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86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863A3A-920F-35B0-9DF8-FE812C86AE91}"/>
              </a:ext>
            </a:extLst>
          </p:cNvPr>
          <p:cNvSpPr txBox="1"/>
          <p:nvPr/>
        </p:nvSpPr>
        <p:spPr>
          <a:xfrm>
            <a:off x="1108893" y="20575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 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6FE342A-F2A0-1D79-6A55-B248415FC5A1}"/>
              </a:ext>
            </a:extLst>
          </p:cNvPr>
          <p:cNvGrpSpPr/>
          <p:nvPr/>
        </p:nvGrpSpPr>
        <p:grpSpPr>
          <a:xfrm>
            <a:off x="1852428" y="288853"/>
            <a:ext cx="1915996" cy="532306"/>
            <a:chOff x="2061992" y="2325925"/>
            <a:chExt cx="1915996" cy="5323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A15B61-A4A1-941E-2DA6-9D1D1E6C40D9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CB44E2-ADAE-338C-AAF6-6B960522CFA5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D4C6478F-56A5-991E-36F2-E1D36B3930A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 flipV="1">
              <a:off x="2061992" y="2568368"/>
              <a:ext cx="878635" cy="18968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27F4B68-BD11-E3ED-2DE8-7EA27C8BBFF1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506887F-9510-604A-82C2-2FAAD2524EA8}"/>
              </a:ext>
            </a:extLst>
          </p:cNvPr>
          <p:cNvGrpSpPr/>
          <p:nvPr/>
        </p:nvGrpSpPr>
        <p:grpSpPr>
          <a:xfrm>
            <a:off x="2235387" y="1212572"/>
            <a:ext cx="3418995" cy="1314788"/>
            <a:chOff x="558993" y="1543443"/>
            <a:chExt cx="3418995" cy="131478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C38AA8-B3A8-4AAC-8BDF-E3C08AEE3DC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63FE7B9-AE4F-1638-C78F-5D355A394622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6A1C4E34-6077-2763-60A5-B2B75DD5CD1B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 flipH="1" flipV="1">
              <a:off x="558993" y="1543443"/>
              <a:ext cx="2381634" cy="1043893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86C8C79-214B-E464-2B6D-B5CA5EFEB9CA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C454CA3-69F0-F53A-B741-EABC3C1E933A}"/>
              </a:ext>
            </a:extLst>
          </p:cNvPr>
          <p:cNvGrpSpPr/>
          <p:nvPr/>
        </p:nvGrpSpPr>
        <p:grpSpPr>
          <a:xfrm>
            <a:off x="5654382" y="1990312"/>
            <a:ext cx="1899806" cy="532306"/>
            <a:chOff x="2078182" y="2325925"/>
            <a:chExt cx="1899806" cy="53230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FED8360-9C42-28B3-971D-0FFB8ADF9E1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BEB6528-B3CE-172F-EFF9-4880CC3B17D0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6566D215-1768-0162-7F33-734D5341F041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30FD510-B403-5274-1388-4663AB06A179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C5B2FD2-908A-1683-A8AE-31B1734C4C84}"/>
              </a:ext>
            </a:extLst>
          </p:cNvPr>
          <p:cNvGrpSpPr/>
          <p:nvPr/>
        </p:nvGrpSpPr>
        <p:grpSpPr>
          <a:xfrm>
            <a:off x="7554188" y="1985570"/>
            <a:ext cx="1899806" cy="532306"/>
            <a:chOff x="2078182" y="2325925"/>
            <a:chExt cx="1899806" cy="5323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466C74E-4ECA-841D-8BA0-345E17E89C0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09F709F-530B-4F6E-C54C-FE2347F768F4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B5F8DD23-F60B-1D21-7283-EC6B5D25BF41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69CEDC1-2E63-E41B-E3DE-5035C3DCB24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DBA38AFD-2340-DDAF-B241-636D98299C2A}"/>
              </a:ext>
            </a:extLst>
          </p:cNvPr>
          <p:cNvGrpSpPr/>
          <p:nvPr/>
        </p:nvGrpSpPr>
        <p:grpSpPr>
          <a:xfrm>
            <a:off x="9453994" y="1980828"/>
            <a:ext cx="1899806" cy="532306"/>
            <a:chOff x="2078182" y="2325925"/>
            <a:chExt cx="1899806" cy="5323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C1D758-F813-1ED2-6EA6-BB15A1420EA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7D0D4AB-D459-2DC7-373A-0CA519658ECF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1E71B050-866C-A603-3218-619AC93B93F0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1017838-B8AE-50F1-0DE6-8D31122CD79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C96D1F2-D5C9-4325-444C-44A8C6B29767}"/>
              </a:ext>
            </a:extLst>
          </p:cNvPr>
          <p:cNvSpPr txBox="1"/>
          <p:nvPr/>
        </p:nvSpPr>
        <p:spPr>
          <a:xfrm>
            <a:off x="1157400" y="1027906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newHead</a:t>
            </a:r>
            <a:endParaRPr lang="en-US" altLang="zh-TW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266DD27-E616-2633-C326-7291E3E1D902}"/>
              </a:ext>
            </a:extLst>
          </p:cNvPr>
          <p:cNvSpPr txBox="1"/>
          <p:nvPr/>
        </p:nvSpPr>
        <p:spPr>
          <a:xfrm>
            <a:off x="1221087" y="258033"/>
            <a:ext cx="219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tmp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C02BF4-5769-5908-AA1A-D56EBB519FBA}"/>
              </a:ext>
            </a:extLst>
          </p:cNvPr>
          <p:cNvSpPr txBox="1"/>
          <p:nvPr/>
        </p:nvSpPr>
        <p:spPr>
          <a:xfrm>
            <a:off x="3816378" y="300088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F6070FA-D8A6-EC40-DC56-9AD882FC8824}"/>
              </a:ext>
            </a:extLst>
          </p:cNvPr>
          <p:cNvSpPr txBox="1"/>
          <p:nvPr/>
        </p:nvSpPr>
        <p:spPr>
          <a:xfrm>
            <a:off x="11518101" y="2007989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17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863A3A-920F-35B0-9DF8-FE812C86AE91}"/>
              </a:ext>
            </a:extLst>
          </p:cNvPr>
          <p:cNvSpPr txBox="1"/>
          <p:nvPr/>
        </p:nvSpPr>
        <p:spPr>
          <a:xfrm>
            <a:off x="1108893" y="20575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 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6FE342A-F2A0-1D79-6A55-B248415FC5A1}"/>
              </a:ext>
            </a:extLst>
          </p:cNvPr>
          <p:cNvGrpSpPr/>
          <p:nvPr/>
        </p:nvGrpSpPr>
        <p:grpSpPr>
          <a:xfrm>
            <a:off x="4188699" y="1016671"/>
            <a:ext cx="1915996" cy="532306"/>
            <a:chOff x="2061992" y="2325925"/>
            <a:chExt cx="1915996" cy="5323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A15B61-A4A1-941E-2DA6-9D1D1E6C40D9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CB44E2-ADAE-338C-AAF6-6B960522CFA5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D4C6478F-56A5-991E-36F2-E1D36B3930A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 flipV="1">
              <a:off x="2061992" y="2568368"/>
              <a:ext cx="878635" cy="18968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27F4B68-BD11-E3ED-2DE8-7EA27C8BBFF1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506887F-9510-604A-82C2-2FAAD2524EA8}"/>
              </a:ext>
            </a:extLst>
          </p:cNvPr>
          <p:cNvGrpSpPr/>
          <p:nvPr/>
        </p:nvGrpSpPr>
        <p:grpSpPr>
          <a:xfrm>
            <a:off x="2317328" y="1014351"/>
            <a:ext cx="1871371" cy="532306"/>
            <a:chOff x="2106617" y="2325925"/>
            <a:chExt cx="1871371" cy="53230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C38AA8-B3A8-4AAC-8BDF-E3C08AEE3DC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63FE7B9-AE4F-1638-C78F-5D355A394622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6A1C4E34-6077-2763-60A5-B2B75DD5C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6617" y="2587336"/>
              <a:ext cx="834010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86C8C79-214B-E464-2B6D-B5CA5EFEB9CA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C454CA3-69F0-F53A-B741-EABC3C1E933A}"/>
              </a:ext>
            </a:extLst>
          </p:cNvPr>
          <p:cNvGrpSpPr/>
          <p:nvPr/>
        </p:nvGrpSpPr>
        <p:grpSpPr>
          <a:xfrm>
            <a:off x="1838580" y="1990312"/>
            <a:ext cx="5715608" cy="532306"/>
            <a:chOff x="-1737620" y="2325925"/>
            <a:chExt cx="5715608" cy="53230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FED8360-9C42-28B3-971D-0FFB8ADF9E1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BEB6528-B3CE-172F-EFF9-4880CC3B17D0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6566D215-1768-0162-7F33-734D5341F041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 flipV="1">
              <a:off x="-1737620" y="2577852"/>
              <a:ext cx="4678247" cy="9484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30FD510-B403-5274-1388-4663AB06A179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C5B2FD2-908A-1683-A8AE-31B1734C4C84}"/>
              </a:ext>
            </a:extLst>
          </p:cNvPr>
          <p:cNvGrpSpPr/>
          <p:nvPr/>
        </p:nvGrpSpPr>
        <p:grpSpPr>
          <a:xfrm>
            <a:off x="7554188" y="1985570"/>
            <a:ext cx="1899806" cy="532306"/>
            <a:chOff x="2078182" y="2325925"/>
            <a:chExt cx="1899806" cy="5323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466C74E-4ECA-841D-8BA0-345E17E89C0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09F709F-530B-4F6E-C54C-FE2347F768F4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B5F8DD23-F60B-1D21-7283-EC6B5D25BF41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69CEDC1-2E63-E41B-E3DE-5035C3DCB24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DBA38AFD-2340-DDAF-B241-636D98299C2A}"/>
              </a:ext>
            </a:extLst>
          </p:cNvPr>
          <p:cNvGrpSpPr/>
          <p:nvPr/>
        </p:nvGrpSpPr>
        <p:grpSpPr>
          <a:xfrm>
            <a:off x="9453994" y="1980828"/>
            <a:ext cx="1899806" cy="532306"/>
            <a:chOff x="2078182" y="2325925"/>
            <a:chExt cx="1899806" cy="5323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C1D758-F813-1ED2-6EA6-BB15A1420EA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7D0D4AB-D459-2DC7-373A-0CA519658ECF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1E71B050-866C-A603-3218-619AC93B93F0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1017838-B8AE-50F1-0DE6-8D31122CD79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C96D1F2-D5C9-4325-444C-44A8C6B29767}"/>
              </a:ext>
            </a:extLst>
          </p:cNvPr>
          <p:cNvSpPr txBox="1"/>
          <p:nvPr/>
        </p:nvSpPr>
        <p:spPr>
          <a:xfrm>
            <a:off x="1157400" y="1027906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newHead</a:t>
            </a:r>
            <a:endParaRPr lang="en-US" altLang="zh-TW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266DD27-E616-2633-C326-7291E3E1D902}"/>
              </a:ext>
            </a:extLst>
          </p:cNvPr>
          <p:cNvSpPr txBox="1"/>
          <p:nvPr/>
        </p:nvSpPr>
        <p:spPr>
          <a:xfrm>
            <a:off x="1221087" y="258033"/>
            <a:ext cx="219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tmp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C02BF4-5769-5908-AA1A-D56EBB519FBA}"/>
              </a:ext>
            </a:extLst>
          </p:cNvPr>
          <p:cNvSpPr txBox="1"/>
          <p:nvPr/>
        </p:nvSpPr>
        <p:spPr>
          <a:xfrm>
            <a:off x="6152649" y="1027906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F6070FA-D8A6-EC40-DC56-9AD882FC8824}"/>
              </a:ext>
            </a:extLst>
          </p:cNvPr>
          <p:cNvSpPr txBox="1"/>
          <p:nvPr/>
        </p:nvSpPr>
        <p:spPr>
          <a:xfrm>
            <a:off x="11518101" y="2007989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82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863A3A-920F-35B0-9DF8-FE812C86AE91}"/>
              </a:ext>
            </a:extLst>
          </p:cNvPr>
          <p:cNvSpPr txBox="1"/>
          <p:nvPr/>
        </p:nvSpPr>
        <p:spPr>
          <a:xfrm>
            <a:off x="1108893" y="20575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 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6FE342A-F2A0-1D79-6A55-B248415FC5A1}"/>
              </a:ext>
            </a:extLst>
          </p:cNvPr>
          <p:cNvGrpSpPr/>
          <p:nvPr/>
        </p:nvGrpSpPr>
        <p:grpSpPr>
          <a:xfrm>
            <a:off x="3677858" y="234302"/>
            <a:ext cx="1915996" cy="532306"/>
            <a:chOff x="2061992" y="2325925"/>
            <a:chExt cx="1915996" cy="5323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A15B61-A4A1-941E-2DA6-9D1D1E6C40D9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CB44E2-ADAE-338C-AAF6-6B960522CFA5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D4C6478F-56A5-991E-36F2-E1D36B3930A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 flipV="1">
              <a:off x="2061992" y="2568368"/>
              <a:ext cx="878635" cy="18968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27F4B68-BD11-E3ED-2DE8-7EA27C8BBFF1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506887F-9510-604A-82C2-2FAAD2524EA8}"/>
              </a:ext>
            </a:extLst>
          </p:cNvPr>
          <p:cNvGrpSpPr/>
          <p:nvPr/>
        </p:nvGrpSpPr>
        <p:grpSpPr>
          <a:xfrm>
            <a:off x="1806487" y="231982"/>
            <a:ext cx="1871371" cy="532306"/>
            <a:chOff x="2106617" y="2325925"/>
            <a:chExt cx="1871371" cy="53230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C38AA8-B3A8-4AAC-8BDF-E3C08AEE3DC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63FE7B9-AE4F-1638-C78F-5D355A394622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6A1C4E34-6077-2763-60A5-B2B75DD5C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6617" y="2587336"/>
              <a:ext cx="834010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86C8C79-214B-E464-2B6D-B5CA5EFEB9CA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C454CA3-69F0-F53A-B741-EABC3C1E933A}"/>
              </a:ext>
            </a:extLst>
          </p:cNvPr>
          <p:cNvGrpSpPr/>
          <p:nvPr/>
        </p:nvGrpSpPr>
        <p:grpSpPr>
          <a:xfrm>
            <a:off x="2235387" y="1212572"/>
            <a:ext cx="5318801" cy="1310046"/>
            <a:chOff x="-1340813" y="1548185"/>
            <a:chExt cx="5318801" cy="131004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FED8360-9C42-28B3-971D-0FFB8ADF9E1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BEB6528-B3CE-172F-EFF9-4880CC3B17D0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6566D215-1768-0162-7F33-734D5341F041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 flipH="1" flipV="1">
              <a:off x="-1340813" y="1548185"/>
              <a:ext cx="4281440" cy="1039151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30FD510-B403-5274-1388-4663AB06A179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C5B2FD2-908A-1683-A8AE-31B1734C4C84}"/>
              </a:ext>
            </a:extLst>
          </p:cNvPr>
          <p:cNvGrpSpPr/>
          <p:nvPr/>
        </p:nvGrpSpPr>
        <p:grpSpPr>
          <a:xfrm>
            <a:off x="7554188" y="1985570"/>
            <a:ext cx="1899806" cy="532306"/>
            <a:chOff x="2078182" y="2325925"/>
            <a:chExt cx="1899806" cy="5323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466C74E-4ECA-841D-8BA0-345E17E89C0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09F709F-530B-4F6E-C54C-FE2347F768F4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B5F8DD23-F60B-1D21-7283-EC6B5D25BF41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69CEDC1-2E63-E41B-E3DE-5035C3DCB24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DBA38AFD-2340-DDAF-B241-636D98299C2A}"/>
              </a:ext>
            </a:extLst>
          </p:cNvPr>
          <p:cNvGrpSpPr/>
          <p:nvPr/>
        </p:nvGrpSpPr>
        <p:grpSpPr>
          <a:xfrm>
            <a:off x="9453994" y="1980828"/>
            <a:ext cx="1899806" cy="532306"/>
            <a:chOff x="2078182" y="2325925"/>
            <a:chExt cx="1899806" cy="5323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C1D758-F813-1ED2-6EA6-BB15A1420EA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7D0D4AB-D459-2DC7-373A-0CA519658ECF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1E71B050-866C-A603-3218-619AC93B93F0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1017838-B8AE-50F1-0DE6-8D31122CD79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C96D1F2-D5C9-4325-444C-44A8C6B29767}"/>
              </a:ext>
            </a:extLst>
          </p:cNvPr>
          <p:cNvSpPr txBox="1"/>
          <p:nvPr/>
        </p:nvSpPr>
        <p:spPr>
          <a:xfrm>
            <a:off x="1157400" y="1027906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newHead</a:t>
            </a:r>
            <a:endParaRPr lang="en-US" altLang="zh-TW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266DD27-E616-2633-C326-7291E3E1D902}"/>
              </a:ext>
            </a:extLst>
          </p:cNvPr>
          <p:cNvSpPr txBox="1"/>
          <p:nvPr/>
        </p:nvSpPr>
        <p:spPr>
          <a:xfrm>
            <a:off x="1221087" y="258033"/>
            <a:ext cx="219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tmp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C02BF4-5769-5908-AA1A-D56EBB519FBA}"/>
              </a:ext>
            </a:extLst>
          </p:cNvPr>
          <p:cNvSpPr txBox="1"/>
          <p:nvPr/>
        </p:nvSpPr>
        <p:spPr>
          <a:xfrm>
            <a:off x="5641808" y="245537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F6070FA-D8A6-EC40-DC56-9AD882FC8824}"/>
              </a:ext>
            </a:extLst>
          </p:cNvPr>
          <p:cNvSpPr txBox="1"/>
          <p:nvPr/>
        </p:nvSpPr>
        <p:spPr>
          <a:xfrm>
            <a:off x="11518101" y="2007989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172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863A3A-920F-35B0-9DF8-FE812C86AE91}"/>
              </a:ext>
            </a:extLst>
          </p:cNvPr>
          <p:cNvSpPr txBox="1"/>
          <p:nvPr/>
        </p:nvSpPr>
        <p:spPr>
          <a:xfrm>
            <a:off x="1108893" y="20575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 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6FE342A-F2A0-1D79-6A55-B248415FC5A1}"/>
              </a:ext>
            </a:extLst>
          </p:cNvPr>
          <p:cNvGrpSpPr/>
          <p:nvPr/>
        </p:nvGrpSpPr>
        <p:grpSpPr>
          <a:xfrm>
            <a:off x="6364724" y="935184"/>
            <a:ext cx="1915996" cy="532306"/>
            <a:chOff x="2061992" y="2325925"/>
            <a:chExt cx="1915996" cy="5323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A15B61-A4A1-941E-2DA6-9D1D1E6C40D9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CB44E2-ADAE-338C-AAF6-6B960522CFA5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D4C6478F-56A5-991E-36F2-E1D36B3930A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 flipV="1">
              <a:off x="2061992" y="2568368"/>
              <a:ext cx="878635" cy="18968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27F4B68-BD11-E3ED-2DE8-7EA27C8BBFF1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506887F-9510-604A-82C2-2FAAD2524EA8}"/>
              </a:ext>
            </a:extLst>
          </p:cNvPr>
          <p:cNvGrpSpPr/>
          <p:nvPr/>
        </p:nvGrpSpPr>
        <p:grpSpPr>
          <a:xfrm>
            <a:off x="4493353" y="932864"/>
            <a:ext cx="1871371" cy="532306"/>
            <a:chOff x="2106617" y="2325925"/>
            <a:chExt cx="1871371" cy="53230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C38AA8-B3A8-4AAC-8BDF-E3C08AEE3DC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63FE7B9-AE4F-1638-C78F-5D355A394622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6A1C4E34-6077-2763-60A5-B2B75DD5C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6617" y="2587336"/>
              <a:ext cx="834010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86C8C79-214B-E464-2B6D-B5CA5EFEB9CA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C454CA3-69F0-F53A-B741-EABC3C1E933A}"/>
              </a:ext>
            </a:extLst>
          </p:cNvPr>
          <p:cNvGrpSpPr/>
          <p:nvPr/>
        </p:nvGrpSpPr>
        <p:grpSpPr>
          <a:xfrm>
            <a:off x="2333785" y="946419"/>
            <a:ext cx="2159568" cy="532306"/>
            <a:chOff x="1818420" y="2325925"/>
            <a:chExt cx="2159568" cy="53230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FED8360-9C42-28B3-971D-0FFB8ADF9E1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BEB6528-B3CE-172F-EFF9-4880CC3B17D0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6566D215-1768-0162-7F33-734D5341F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8420" y="2587336"/>
              <a:ext cx="1122207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30FD510-B403-5274-1388-4663AB06A179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C5B2FD2-908A-1683-A8AE-31B1734C4C84}"/>
              </a:ext>
            </a:extLst>
          </p:cNvPr>
          <p:cNvGrpSpPr/>
          <p:nvPr/>
        </p:nvGrpSpPr>
        <p:grpSpPr>
          <a:xfrm>
            <a:off x="1963882" y="1985570"/>
            <a:ext cx="7490112" cy="532306"/>
            <a:chOff x="-3512124" y="2325925"/>
            <a:chExt cx="7490112" cy="5323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466C74E-4ECA-841D-8BA0-345E17E89C0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09F709F-530B-4F6E-C54C-FE2347F768F4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B5F8DD23-F60B-1D21-7283-EC6B5D25B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512124" y="2587336"/>
              <a:ext cx="6452751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69CEDC1-2E63-E41B-E3DE-5035C3DCB24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DBA38AFD-2340-DDAF-B241-636D98299C2A}"/>
              </a:ext>
            </a:extLst>
          </p:cNvPr>
          <p:cNvGrpSpPr/>
          <p:nvPr/>
        </p:nvGrpSpPr>
        <p:grpSpPr>
          <a:xfrm>
            <a:off x="9453994" y="1980828"/>
            <a:ext cx="1899806" cy="532306"/>
            <a:chOff x="2078182" y="2325925"/>
            <a:chExt cx="1899806" cy="5323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C1D758-F813-1ED2-6EA6-BB15A1420EA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7D0D4AB-D459-2DC7-373A-0CA519658ECF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1E71B050-866C-A603-3218-619AC93B93F0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1017838-B8AE-50F1-0DE6-8D31122CD79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C96D1F2-D5C9-4325-444C-44A8C6B29767}"/>
              </a:ext>
            </a:extLst>
          </p:cNvPr>
          <p:cNvSpPr txBox="1"/>
          <p:nvPr/>
        </p:nvSpPr>
        <p:spPr>
          <a:xfrm>
            <a:off x="1157400" y="1027906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newHead</a:t>
            </a:r>
            <a:endParaRPr lang="en-US" altLang="zh-TW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266DD27-E616-2633-C326-7291E3E1D902}"/>
              </a:ext>
            </a:extLst>
          </p:cNvPr>
          <p:cNvSpPr txBox="1"/>
          <p:nvPr/>
        </p:nvSpPr>
        <p:spPr>
          <a:xfrm>
            <a:off x="1221087" y="258033"/>
            <a:ext cx="219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tmp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C02BF4-5769-5908-AA1A-D56EBB519FBA}"/>
              </a:ext>
            </a:extLst>
          </p:cNvPr>
          <p:cNvSpPr txBox="1"/>
          <p:nvPr/>
        </p:nvSpPr>
        <p:spPr>
          <a:xfrm>
            <a:off x="8437416" y="1009609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F6070FA-D8A6-EC40-DC56-9AD882FC8824}"/>
              </a:ext>
            </a:extLst>
          </p:cNvPr>
          <p:cNvSpPr txBox="1"/>
          <p:nvPr/>
        </p:nvSpPr>
        <p:spPr>
          <a:xfrm>
            <a:off x="11518101" y="2007989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91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863A3A-920F-35B0-9DF8-FE812C86AE91}"/>
              </a:ext>
            </a:extLst>
          </p:cNvPr>
          <p:cNvSpPr txBox="1"/>
          <p:nvPr/>
        </p:nvSpPr>
        <p:spPr>
          <a:xfrm>
            <a:off x="1108893" y="20575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Head 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6FE342A-F2A0-1D79-6A55-B248415FC5A1}"/>
              </a:ext>
            </a:extLst>
          </p:cNvPr>
          <p:cNvGrpSpPr/>
          <p:nvPr/>
        </p:nvGrpSpPr>
        <p:grpSpPr>
          <a:xfrm>
            <a:off x="5884786" y="174948"/>
            <a:ext cx="1915996" cy="532306"/>
            <a:chOff x="2061992" y="2325925"/>
            <a:chExt cx="1915996" cy="5323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A15B61-A4A1-941E-2DA6-9D1D1E6C40D9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CB44E2-ADAE-338C-AAF6-6B960522CFA5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D4C6478F-56A5-991E-36F2-E1D36B3930A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 flipV="1">
              <a:off x="2061992" y="2568368"/>
              <a:ext cx="878635" cy="18968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27F4B68-BD11-E3ED-2DE8-7EA27C8BBFF1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506887F-9510-604A-82C2-2FAAD2524EA8}"/>
              </a:ext>
            </a:extLst>
          </p:cNvPr>
          <p:cNvGrpSpPr/>
          <p:nvPr/>
        </p:nvGrpSpPr>
        <p:grpSpPr>
          <a:xfrm>
            <a:off x="4013415" y="172628"/>
            <a:ext cx="1871371" cy="532306"/>
            <a:chOff x="2106617" y="2325925"/>
            <a:chExt cx="1871371" cy="53230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C38AA8-B3A8-4AAC-8BDF-E3C08AEE3DC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63FE7B9-AE4F-1638-C78F-5D355A394622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6A1C4E34-6077-2763-60A5-B2B75DD5C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6617" y="2587336"/>
              <a:ext cx="834010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86C8C79-214B-E464-2B6D-B5CA5EFEB9CA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C454CA3-69F0-F53A-B741-EABC3C1E933A}"/>
              </a:ext>
            </a:extLst>
          </p:cNvPr>
          <p:cNvGrpSpPr/>
          <p:nvPr/>
        </p:nvGrpSpPr>
        <p:grpSpPr>
          <a:xfrm>
            <a:off x="1853847" y="186183"/>
            <a:ext cx="2159568" cy="532306"/>
            <a:chOff x="1818420" y="2325925"/>
            <a:chExt cx="2159568" cy="532306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FED8360-9C42-28B3-971D-0FFB8ADF9E1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BEB6528-B3CE-172F-EFF9-4880CC3B17D0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6566D215-1768-0162-7F33-734D5341F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8420" y="2587336"/>
              <a:ext cx="1122207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030FD510-B403-5274-1388-4663AB06A179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C5B2FD2-908A-1683-A8AE-31B1734C4C84}"/>
              </a:ext>
            </a:extLst>
          </p:cNvPr>
          <p:cNvGrpSpPr/>
          <p:nvPr/>
        </p:nvGrpSpPr>
        <p:grpSpPr>
          <a:xfrm>
            <a:off x="1963882" y="1985570"/>
            <a:ext cx="7490112" cy="532306"/>
            <a:chOff x="-3512124" y="2325925"/>
            <a:chExt cx="7490112" cy="53230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466C74E-4ECA-841D-8BA0-345E17E89C0C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09F709F-530B-4F6E-C54C-FE2347F768F4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B5F8DD23-F60B-1D21-7283-EC6B5D25B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512124" y="2587336"/>
              <a:ext cx="6452751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69CEDC1-2E63-E41B-E3DE-5035C3DCB24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DBA38AFD-2340-DDAF-B241-636D98299C2A}"/>
              </a:ext>
            </a:extLst>
          </p:cNvPr>
          <p:cNvGrpSpPr/>
          <p:nvPr/>
        </p:nvGrpSpPr>
        <p:grpSpPr>
          <a:xfrm>
            <a:off x="9453994" y="1980828"/>
            <a:ext cx="1899806" cy="532306"/>
            <a:chOff x="2078182" y="2325925"/>
            <a:chExt cx="1899806" cy="5323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C1D758-F813-1ED2-6EA6-BB15A1420EAE}"/>
                </a:ext>
              </a:extLst>
            </p:cNvPr>
            <p:cNvSpPr/>
            <p:nvPr/>
          </p:nvSpPr>
          <p:spPr>
            <a:xfrm>
              <a:off x="2701638" y="2325925"/>
              <a:ext cx="519544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7D0D4AB-D459-2DC7-373A-0CA519658ECF}"/>
                </a:ext>
              </a:extLst>
            </p:cNvPr>
            <p:cNvSpPr/>
            <p:nvPr/>
          </p:nvSpPr>
          <p:spPr>
            <a:xfrm>
              <a:off x="3221181" y="2325925"/>
              <a:ext cx="756807" cy="532306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1E71B050-866C-A603-3218-619AC93B93F0}"/>
                </a:ext>
              </a:extLst>
            </p:cNvPr>
            <p:cNvCxnSpPr/>
            <p:nvPr/>
          </p:nvCxnSpPr>
          <p:spPr>
            <a:xfrm flipH="1">
              <a:off x="2078182" y="2587336"/>
              <a:ext cx="862445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1017838-B8AE-50F1-0DE6-8D31122CD79C}"/>
                </a:ext>
              </a:extLst>
            </p:cNvPr>
            <p:cNvSpPr/>
            <p:nvPr/>
          </p:nvSpPr>
          <p:spPr>
            <a:xfrm>
              <a:off x="2805541" y="2452254"/>
              <a:ext cx="270164" cy="2701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C96D1F2-D5C9-4325-444C-44A8C6B29767}"/>
              </a:ext>
            </a:extLst>
          </p:cNvPr>
          <p:cNvSpPr txBox="1"/>
          <p:nvPr/>
        </p:nvSpPr>
        <p:spPr>
          <a:xfrm>
            <a:off x="1157400" y="1027906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newHead</a:t>
            </a:r>
            <a:endParaRPr lang="en-US" altLang="zh-TW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266DD27-E616-2633-C326-7291E3E1D902}"/>
              </a:ext>
            </a:extLst>
          </p:cNvPr>
          <p:cNvSpPr txBox="1"/>
          <p:nvPr/>
        </p:nvSpPr>
        <p:spPr>
          <a:xfrm>
            <a:off x="1221087" y="258033"/>
            <a:ext cx="219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tmp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C02BF4-5769-5908-AA1A-D56EBB519FBA}"/>
              </a:ext>
            </a:extLst>
          </p:cNvPr>
          <p:cNvSpPr txBox="1"/>
          <p:nvPr/>
        </p:nvSpPr>
        <p:spPr>
          <a:xfrm>
            <a:off x="7957478" y="249373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F6070FA-D8A6-EC40-DC56-9AD882FC8824}"/>
              </a:ext>
            </a:extLst>
          </p:cNvPr>
          <p:cNvSpPr txBox="1"/>
          <p:nvPr/>
        </p:nvSpPr>
        <p:spPr>
          <a:xfrm>
            <a:off x="11518101" y="2007989"/>
            <a:ext cx="91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NULL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172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150</Words>
  <Application>Microsoft Office PowerPoint</Application>
  <PresentationFormat>寬螢幕</PresentationFormat>
  <Paragraphs>136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佈景主題</vt:lpstr>
      <vt:lpstr>206. Reverse Linked List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Bacchus</dc:creator>
  <cp:lastModifiedBy>Bacchus</cp:lastModifiedBy>
  <cp:revision>2</cp:revision>
  <dcterms:created xsi:type="dcterms:W3CDTF">2023-09-05T02:44:54Z</dcterms:created>
  <dcterms:modified xsi:type="dcterms:W3CDTF">2023-09-05T05:46:22Z</dcterms:modified>
</cp:coreProperties>
</file>