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71" r:id="rId17"/>
    <p:sldId id="263" r:id="rId18"/>
    <p:sldId id="272" r:id="rId19"/>
    <p:sldId id="26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8" r:id="rId28"/>
    <p:sldId id="265" r:id="rId29"/>
    <p:sldId id="274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8A319-E40F-C21F-8DC7-8B7A09B7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11C742-5D85-4A27-35D5-3868DC10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11CA4-E657-039A-8973-6C2B024A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82D6A-1004-5558-5A74-7902B606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CF3D4-D9AE-5880-987D-9C1A0EE2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53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92918-3665-CBFB-2A0A-3FF119E2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FCF09D-F246-B44D-B324-C5944998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32D96C-6101-F68E-4392-34042363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5E8C54-93E4-F6FB-701A-A6C78E5D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24EC25-6049-9FD8-C2EC-EB15450D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77CB6A-02F3-F97E-1F08-4E05ECE56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E1EACC-EA81-FDA7-978A-EAEDCB0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585AE2-FD88-4273-8F4D-B488FDDC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50FE4-54A3-4ABC-9133-E7A99EDE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AA3458-CE2A-AA8F-677B-DFB9482B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92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71EEB-CAA1-B05B-D520-0BFCAEC0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CB10E-A9BF-EFF9-6461-8FE7EE6F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F8826-44E2-F018-1A36-80240C90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5549B3-D84D-1331-397B-80D13A55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59E1E-5B39-A264-82CE-F590E3E3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0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697D9-AA07-A688-1D4D-3CA248EE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4240-186C-957F-525F-759943F1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CA67AD-D57F-5EB3-FED2-05FE411D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935DC6-3415-BD51-8C30-A5D41F3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0869F-1AA0-785F-9547-F2ADB61D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6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AC12E-000A-B75D-EBFF-5B380E8D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57CD3-7892-DB23-DE56-C19360E76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C6A9D0-00D1-5238-B38A-91108AAA7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A8AE1F-B5FE-EA47-C1C8-34B9D6D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6E3AE1-E3F5-DBD2-3341-D0C0ECE0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BC2E1C-FE1A-7BA6-A37F-C7227FA9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56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56F43-7A12-ACC5-3DD8-B3CFAA87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64C1F3-402A-EBFA-AA76-375E4965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9EFB84-4E1F-9060-1DC8-B6936913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1F8BA7-39F0-4C12-34D8-DF251CD28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DD18F4-225F-0311-2C1C-DE96F1FD6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B9CC3-E9B3-82A3-40C2-2B195747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643631-F243-2993-0B9E-C7E1BA36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F50714-D309-2E40-57A1-CF8A5A10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4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4160C-C7C3-630F-61E1-9344BDB6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957BBB-3C3B-968D-CAFA-3E722610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53672-BBD1-517C-FFAE-E9EC4ACF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402B72-F9D5-0B8D-4FD1-1C0E6C90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4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1C139A-80CE-0DE4-5082-D828471F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DD25D9-AE94-2E1B-60C6-266FBFA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072455-F16E-C10D-8732-AAC4CFEB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8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99A9B-09FC-C29D-6BB3-B734EA58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90C6C-D6A2-4020-5B74-067B4160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6FF7BA-190D-80BA-2A7B-FD2145DE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A71C6-09B7-6321-A7C2-44846828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0A55F-2520-04C1-A2A0-8FF90A31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2CCFA4-69A2-11F0-3829-E1A5D539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83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27049-3613-BC93-803B-47D20E35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BE5784-60F6-2680-B4D2-5F384C480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E3782B-05DF-6537-A8C4-1E9A9F40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9F6B2-41D1-342F-C6EC-F989968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9FF11-5F7D-1912-F6F8-8F6C1D95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8D03F3-E313-53C9-7F43-704467FC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BE2EAD-B8BF-F003-81FA-7092DEAD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9E74C5-A285-7339-E3A2-F04B4B7C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B9C82-3B08-BA6F-AABE-90F01D9F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CAD3-8203-40C4-9D19-07D8489A53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ACB9BC-E688-36C9-1D9E-F1B855D43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B382F4-4C87-01F2-B130-ED0223C26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1505-89FC-44B9-8751-9B2C455EF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5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the-duplicate-numb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CBC89-A0FF-431A-2A5E-4B1F66D8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effectLst/>
                <a:latin typeface="-apple-system"/>
                <a:hlinkClick r:id="rId2"/>
              </a:rPr>
              <a:t>287. Find the Duplicate Number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F3F5CA-8A94-86BB-4F5F-D8504CA2E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5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C18609-849E-60F6-4553-139A685DB078}"/>
              </a:ext>
            </a:extLst>
          </p:cNvPr>
          <p:cNvCxnSpPr/>
          <p:nvPr/>
        </p:nvCxnSpPr>
        <p:spPr>
          <a:xfrm flipV="1">
            <a:off x="5976373" y="4201610"/>
            <a:ext cx="648183" cy="787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B541DA-EC4F-3B77-9894-008F0317FEBF}"/>
              </a:ext>
            </a:extLst>
          </p:cNvPr>
          <p:cNvSpPr/>
          <p:nvPr/>
        </p:nvSpPr>
        <p:spPr>
          <a:xfrm rot="19693141">
            <a:off x="4907667" y="4664597"/>
            <a:ext cx="509286" cy="6481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E7D1CC2-4E09-B0E2-85F6-3E10E3E0965B}"/>
              </a:ext>
            </a:extLst>
          </p:cNvPr>
          <p:cNvSpPr/>
          <p:nvPr/>
        </p:nvSpPr>
        <p:spPr>
          <a:xfrm>
            <a:off x="4125121" y="3136774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F67B3C6-2FD7-6B96-C005-B855152CE6C5}"/>
              </a:ext>
            </a:extLst>
          </p:cNvPr>
          <p:cNvSpPr/>
          <p:nvPr/>
        </p:nvSpPr>
        <p:spPr>
          <a:xfrm>
            <a:off x="6096000" y="3828120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58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C18609-849E-60F6-4553-139A685DB078}"/>
              </a:ext>
            </a:extLst>
          </p:cNvPr>
          <p:cNvCxnSpPr/>
          <p:nvPr/>
        </p:nvCxnSpPr>
        <p:spPr>
          <a:xfrm flipV="1">
            <a:off x="5976373" y="4201610"/>
            <a:ext cx="648183" cy="787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B541DA-EC4F-3B77-9894-008F0317FEBF}"/>
              </a:ext>
            </a:extLst>
          </p:cNvPr>
          <p:cNvSpPr/>
          <p:nvPr/>
        </p:nvSpPr>
        <p:spPr>
          <a:xfrm rot="19693141">
            <a:off x="4907667" y="4664597"/>
            <a:ext cx="509286" cy="6481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E7D1CC2-4E09-B0E2-85F6-3E10E3E0965B}"/>
              </a:ext>
            </a:extLst>
          </p:cNvPr>
          <p:cNvSpPr/>
          <p:nvPr/>
        </p:nvSpPr>
        <p:spPr>
          <a:xfrm>
            <a:off x="5852344" y="2787153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F67B3C6-2FD7-6B96-C005-B855152CE6C5}"/>
              </a:ext>
            </a:extLst>
          </p:cNvPr>
          <p:cNvSpPr/>
          <p:nvPr/>
        </p:nvSpPr>
        <p:spPr>
          <a:xfrm>
            <a:off x="6624556" y="5725845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379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C18609-849E-60F6-4553-139A685DB078}"/>
              </a:ext>
            </a:extLst>
          </p:cNvPr>
          <p:cNvCxnSpPr/>
          <p:nvPr/>
        </p:nvCxnSpPr>
        <p:spPr>
          <a:xfrm flipV="1">
            <a:off x="5976373" y="4201610"/>
            <a:ext cx="648183" cy="787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B541DA-EC4F-3B77-9894-008F0317FEBF}"/>
              </a:ext>
            </a:extLst>
          </p:cNvPr>
          <p:cNvSpPr/>
          <p:nvPr/>
        </p:nvSpPr>
        <p:spPr>
          <a:xfrm rot="19693141">
            <a:off x="4907667" y="4664597"/>
            <a:ext cx="509286" cy="6481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E7D1CC2-4E09-B0E2-85F6-3E10E3E0965B}"/>
              </a:ext>
            </a:extLst>
          </p:cNvPr>
          <p:cNvSpPr/>
          <p:nvPr/>
        </p:nvSpPr>
        <p:spPr>
          <a:xfrm>
            <a:off x="6624556" y="484051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F67B3C6-2FD7-6B96-C005-B855152CE6C5}"/>
              </a:ext>
            </a:extLst>
          </p:cNvPr>
          <p:cNvSpPr/>
          <p:nvPr/>
        </p:nvSpPr>
        <p:spPr>
          <a:xfrm>
            <a:off x="6724557" y="5590134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1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73" y="5150473"/>
            <a:ext cx="3112647" cy="107670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RESET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C18609-849E-60F6-4553-139A685DB078}"/>
              </a:ext>
            </a:extLst>
          </p:cNvPr>
          <p:cNvCxnSpPr/>
          <p:nvPr/>
        </p:nvCxnSpPr>
        <p:spPr>
          <a:xfrm flipV="1">
            <a:off x="5976373" y="4201610"/>
            <a:ext cx="648183" cy="787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B541DA-EC4F-3B77-9894-008F0317FEBF}"/>
              </a:ext>
            </a:extLst>
          </p:cNvPr>
          <p:cNvSpPr/>
          <p:nvPr/>
        </p:nvSpPr>
        <p:spPr>
          <a:xfrm rot="19693141">
            <a:off x="4907667" y="4664597"/>
            <a:ext cx="509286" cy="6481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E7D1CC2-4E09-B0E2-85F6-3E10E3E0965B}"/>
              </a:ext>
            </a:extLst>
          </p:cNvPr>
          <p:cNvSpPr/>
          <p:nvPr/>
        </p:nvSpPr>
        <p:spPr>
          <a:xfrm>
            <a:off x="6624556" y="484051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F67B3C6-2FD7-6B96-C005-B855152CE6C5}"/>
              </a:ext>
            </a:extLst>
          </p:cNvPr>
          <p:cNvSpPr/>
          <p:nvPr/>
        </p:nvSpPr>
        <p:spPr>
          <a:xfrm>
            <a:off x="2134429" y="4457003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48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73" y="5150473"/>
            <a:ext cx="3112647" cy="107670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RESET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C18609-849E-60F6-4553-139A685DB078}"/>
              </a:ext>
            </a:extLst>
          </p:cNvPr>
          <p:cNvCxnSpPr/>
          <p:nvPr/>
        </p:nvCxnSpPr>
        <p:spPr>
          <a:xfrm flipV="1">
            <a:off x="5976373" y="4201610"/>
            <a:ext cx="648183" cy="787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B541DA-EC4F-3B77-9894-008F0317FEBF}"/>
              </a:ext>
            </a:extLst>
          </p:cNvPr>
          <p:cNvSpPr/>
          <p:nvPr/>
        </p:nvSpPr>
        <p:spPr>
          <a:xfrm rot="19693141">
            <a:off x="4907667" y="4664597"/>
            <a:ext cx="509286" cy="6481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E7D1CC2-4E09-B0E2-85F6-3E10E3E0965B}"/>
              </a:ext>
            </a:extLst>
          </p:cNvPr>
          <p:cNvSpPr/>
          <p:nvPr/>
        </p:nvSpPr>
        <p:spPr>
          <a:xfrm>
            <a:off x="5250350" y="4902405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F67B3C6-2FD7-6B96-C005-B855152CE6C5}"/>
              </a:ext>
            </a:extLst>
          </p:cNvPr>
          <p:cNvSpPr/>
          <p:nvPr/>
        </p:nvSpPr>
        <p:spPr>
          <a:xfrm>
            <a:off x="3894403" y="4492963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020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73" y="5150473"/>
            <a:ext cx="3112647" cy="10767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Get double num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C18609-849E-60F6-4553-139A685DB078}"/>
              </a:ext>
            </a:extLst>
          </p:cNvPr>
          <p:cNvCxnSpPr/>
          <p:nvPr/>
        </p:nvCxnSpPr>
        <p:spPr>
          <a:xfrm flipV="1">
            <a:off x="5976373" y="4201610"/>
            <a:ext cx="648183" cy="787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B541DA-EC4F-3B77-9894-008F0317FEBF}"/>
              </a:ext>
            </a:extLst>
          </p:cNvPr>
          <p:cNvSpPr/>
          <p:nvPr/>
        </p:nvSpPr>
        <p:spPr>
          <a:xfrm rot="19693141">
            <a:off x="4907667" y="4664597"/>
            <a:ext cx="509286" cy="6481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E7D1CC2-4E09-B0E2-85F6-3E10E3E0965B}"/>
              </a:ext>
            </a:extLst>
          </p:cNvPr>
          <p:cNvSpPr/>
          <p:nvPr/>
        </p:nvSpPr>
        <p:spPr>
          <a:xfrm>
            <a:off x="5976373" y="2881207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F67B3C6-2FD7-6B96-C005-B855152CE6C5}"/>
              </a:ext>
            </a:extLst>
          </p:cNvPr>
          <p:cNvSpPr/>
          <p:nvPr/>
        </p:nvSpPr>
        <p:spPr>
          <a:xfrm>
            <a:off x="6096000" y="4062771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990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A170D-161D-DAEA-40A6-C348B42A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34A12-9E34-5930-0D0F-AF32DB4F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25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C389-BDAB-3F3C-D4E4-518ADC29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6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8800" dirty="0" err="1"/>
              <a:t>nums</a:t>
            </a:r>
            <a:r>
              <a:rPr lang="en-US" altLang="zh-TW" sz="8800" dirty="0"/>
              <a:t> = [ 3 , 1 , 3 , 4 , 2 ]</a:t>
            </a:r>
            <a:endParaRPr lang="zh-TW" altLang="en-US" sz="8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FB62361-E816-0CD9-32D4-59BDB77A9F20}"/>
              </a:ext>
            </a:extLst>
          </p:cNvPr>
          <p:cNvSpPr/>
          <p:nvPr/>
        </p:nvSpPr>
        <p:spPr>
          <a:xfrm>
            <a:off x="4523296" y="1941916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6819C79-58E2-7AD4-3C7D-BE8815E96F4E}"/>
              </a:ext>
            </a:extLst>
          </p:cNvPr>
          <p:cNvSpPr/>
          <p:nvPr/>
        </p:nvSpPr>
        <p:spPr>
          <a:xfrm>
            <a:off x="5802984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38C675D-B747-8ADB-CE91-E272DE8ABE66}"/>
              </a:ext>
            </a:extLst>
          </p:cNvPr>
          <p:cNvSpPr/>
          <p:nvPr/>
        </p:nvSpPr>
        <p:spPr>
          <a:xfrm>
            <a:off x="7021397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F62D44D-C33F-AD00-C22C-3A86025C9770}"/>
              </a:ext>
            </a:extLst>
          </p:cNvPr>
          <p:cNvSpPr/>
          <p:nvPr/>
        </p:nvSpPr>
        <p:spPr>
          <a:xfrm>
            <a:off x="8310905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4F8F68A-08D0-5C43-BE1E-2FF096CC580D}"/>
              </a:ext>
            </a:extLst>
          </p:cNvPr>
          <p:cNvSpPr/>
          <p:nvPr/>
        </p:nvSpPr>
        <p:spPr>
          <a:xfrm>
            <a:off x="9497507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859DE57-6876-3BE2-8807-C1A17E85E83C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5400000" flipH="1" flipV="1">
            <a:off x="6855444" y="924802"/>
            <a:ext cx="5" cy="3787609"/>
          </a:xfrm>
          <a:prstGeom prst="bentConnector3">
            <a:avLst>
              <a:gd name="adj1" fmla="val -4572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E7CE32F-9116-2612-66AC-FD0D2BF0720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9342553" y="1348610"/>
            <a:ext cx="12700" cy="1186602"/>
          </a:xfrm>
          <a:prstGeom prst="bentConnector3">
            <a:avLst>
              <a:gd name="adj1" fmla="val 261648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BDD4470-DEDB-E509-7DBF-84F2969B385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rot="5400000" flipH="1">
            <a:off x="8259453" y="1142203"/>
            <a:ext cx="876692" cy="2476110"/>
          </a:xfrm>
          <a:prstGeom prst="bentConnector5">
            <a:avLst>
              <a:gd name="adj1" fmla="val -26075"/>
              <a:gd name="adj2" fmla="val -40608"/>
              <a:gd name="adj3" fmla="val 21317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A1A7CA-A070-9073-9579-902465C98E4B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rot="5400000" flipH="1" flipV="1">
            <a:off x="7666150" y="2173851"/>
            <a:ext cx="438347" cy="851161"/>
          </a:xfrm>
          <a:prstGeom prst="bentConnector4">
            <a:avLst>
              <a:gd name="adj1" fmla="val -28494"/>
              <a:gd name="adj2" fmla="val 75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CEFDDCB-8C2A-104E-9F08-31C69CAD20F9}"/>
              </a:ext>
            </a:extLst>
          </p:cNvPr>
          <p:cNvSpPr txBox="1"/>
          <p:nvPr/>
        </p:nvSpPr>
        <p:spPr>
          <a:xfrm>
            <a:off x="838200" y="441490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B713861A-91E2-A15A-CD4B-A8F3CE9A97C5}"/>
              </a:ext>
            </a:extLst>
          </p:cNvPr>
          <p:cNvSpPr/>
          <p:nvPr/>
        </p:nvSpPr>
        <p:spPr>
          <a:xfrm>
            <a:off x="4509942" y="465840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B484B76A-D028-42BF-8C47-F596ABC8D433}"/>
              </a:ext>
            </a:extLst>
          </p:cNvPr>
          <p:cNvSpPr/>
          <p:nvPr/>
        </p:nvSpPr>
        <p:spPr>
          <a:xfrm>
            <a:off x="5789630" y="465840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982D293C-CB82-3D19-9396-BF1C75126889}"/>
              </a:ext>
            </a:extLst>
          </p:cNvPr>
          <p:cNvSpPr/>
          <p:nvPr/>
        </p:nvSpPr>
        <p:spPr>
          <a:xfrm>
            <a:off x="7008043" y="465840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50A051F9-AFA9-04F6-DFFF-A957EE6FA226}"/>
              </a:ext>
            </a:extLst>
          </p:cNvPr>
          <p:cNvSpPr/>
          <p:nvPr/>
        </p:nvSpPr>
        <p:spPr>
          <a:xfrm>
            <a:off x="8297551" y="465840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98A5C79A-B69D-CC77-7B40-848893AE2CC2}"/>
              </a:ext>
            </a:extLst>
          </p:cNvPr>
          <p:cNvSpPr/>
          <p:nvPr/>
        </p:nvSpPr>
        <p:spPr>
          <a:xfrm>
            <a:off x="9484153" y="465840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D3B8A6D0-2035-968C-94ED-5F0DEC8BD586}"/>
              </a:ext>
            </a:extLst>
          </p:cNvPr>
          <p:cNvCxnSpPr>
            <a:cxnSpLocks/>
            <a:stCxn id="63" idx="4"/>
            <a:endCxn id="64" idx="4"/>
          </p:cNvCxnSpPr>
          <p:nvPr/>
        </p:nvCxnSpPr>
        <p:spPr>
          <a:xfrm rot="5400000" flipH="1" flipV="1">
            <a:off x="5588131" y="489525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6C835E78-C584-CB30-97C1-EA7BCDBC65CC}"/>
              </a:ext>
            </a:extLst>
          </p:cNvPr>
          <p:cNvCxnSpPr>
            <a:cxnSpLocks/>
            <a:stCxn id="64" idx="0"/>
            <a:endCxn id="66" idx="0"/>
          </p:cNvCxnSpPr>
          <p:nvPr/>
        </p:nvCxnSpPr>
        <p:spPr>
          <a:xfrm rot="5400000" flipH="1" flipV="1">
            <a:off x="7481937" y="340444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47284413-1713-C510-1907-04282DE36A74}"/>
              </a:ext>
            </a:extLst>
          </p:cNvPr>
          <p:cNvCxnSpPr>
            <a:cxnSpLocks/>
            <a:stCxn id="66" idx="4"/>
            <a:endCxn id="65" idx="4"/>
          </p:cNvCxnSpPr>
          <p:nvPr/>
        </p:nvCxnSpPr>
        <p:spPr>
          <a:xfrm rot="5400000">
            <a:off x="8091144" y="489034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43769CAA-689A-1834-AA1A-85FB31929904}"/>
              </a:ext>
            </a:extLst>
          </p:cNvPr>
          <p:cNvCxnSpPr>
            <a:cxnSpLocks/>
            <a:stCxn id="65" idx="0"/>
            <a:endCxn id="67" idx="1"/>
          </p:cNvCxnSpPr>
          <p:nvPr/>
        </p:nvCxnSpPr>
        <p:spPr>
          <a:xfrm rot="16200000" flipH="1">
            <a:off x="8465272" y="363952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DC0B1DC-553B-9B85-004A-D2A04BCF9549}"/>
              </a:ext>
            </a:extLst>
          </p:cNvPr>
          <p:cNvCxnSpPr>
            <a:cxnSpLocks/>
            <a:stCxn id="67" idx="4"/>
            <a:endCxn id="65" idx="5"/>
          </p:cNvCxnSpPr>
          <p:nvPr/>
        </p:nvCxnSpPr>
        <p:spPr>
          <a:xfrm rot="5400000" flipH="1">
            <a:off x="8775230" y="438782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1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1EEAF-0FA1-E57B-6685-E586AFD6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CC3DCE-759F-8AF8-EFE9-42A0E269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8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B9AAE-09CD-81B0-4FFD-1DB4755B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4044099" y="1399947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3977325" y="5000116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77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1716C-9EA3-A8EE-7B70-4494D76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/>
              <a:t>qsort_way</a:t>
            </a:r>
            <a:r>
              <a:rPr lang="en-US" altLang="zh-TW" sz="4400" dirty="0"/>
              <a:t>(wron</a:t>
            </a:r>
            <a:r>
              <a:rPr lang="en-US" altLang="zh-TW" dirty="0"/>
              <a:t>g way</a:t>
            </a:r>
            <a:r>
              <a:rPr lang="en-US" altLang="zh-TW" sz="44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9ED1-DE07-628D-6F0B-C367E74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68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 [3,1,3,4,2]</a:t>
            </a:r>
          </a:p>
          <a:p>
            <a:r>
              <a:rPr lang="en-US" altLang="zh-TW" sz="8000" dirty="0" err="1"/>
              <a:t>qsort</a:t>
            </a:r>
            <a:endParaRPr lang="en-US" altLang="zh-TW" sz="8000" dirty="0"/>
          </a:p>
          <a:p>
            <a:r>
              <a:rPr lang="en-US" altLang="zh-TW" sz="8000" dirty="0" err="1"/>
              <a:t>nums</a:t>
            </a:r>
            <a:r>
              <a:rPr lang="en-US" altLang="zh-TW" sz="8000" dirty="0"/>
              <a:t> =  [1,2,3,3,4]</a:t>
            </a:r>
          </a:p>
          <a:p>
            <a:r>
              <a:rPr lang="en-US" altLang="zh-TW" sz="8000" dirty="0"/>
              <a:t>If(num[</a:t>
            </a:r>
            <a:r>
              <a:rPr lang="en-US" altLang="zh-TW" sz="8000" dirty="0" err="1"/>
              <a:t>i</a:t>
            </a:r>
            <a:r>
              <a:rPr lang="en-US" altLang="zh-TW" sz="8000" dirty="0"/>
              <a:t>]==num[i+1])Return true;</a:t>
            </a:r>
          </a:p>
          <a:p>
            <a:endParaRPr lang="en-US" altLang="zh-TW" sz="8000" dirty="0"/>
          </a:p>
          <a:p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4609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B9AAE-09CD-81B0-4FFD-1DB4755B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7783196" y="1444582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5331642" y="4819840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142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B9AAE-09CD-81B0-4FFD-1DB4755B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8792851" y="1369384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7965391" y="4831462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826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B9AAE-09CD-81B0-4FFD-1DB4755B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8579964" y="1315962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6414743" y="4831462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099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B9AAE-09CD-81B0-4FFD-1DB4755B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9018310" y="123628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9042267" y="4791474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7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9018310" y="123628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3977325" y="4616601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A301FF-B0A9-BBFE-13FB-5FF4597E5868}"/>
              </a:ext>
            </a:extLst>
          </p:cNvPr>
          <p:cNvSpPr txBox="1"/>
          <p:nvPr/>
        </p:nvSpPr>
        <p:spPr>
          <a:xfrm>
            <a:off x="706223" y="728028"/>
            <a:ext cx="43260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Reset slow </a:t>
            </a:r>
            <a:r>
              <a:rPr lang="en-US" altLang="zh-TW" sz="4400" dirty="0" err="1"/>
              <a:t>i</a:t>
            </a:r>
            <a:r>
              <a:rPr lang="en-US" altLang="zh-TW" sz="4400" dirty="0"/>
              <a:t>=0;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7325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6577748" y="1106845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5331642" y="4576333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A301FF-B0A9-BBFE-13FB-5FF4597E5868}"/>
              </a:ext>
            </a:extLst>
          </p:cNvPr>
          <p:cNvSpPr txBox="1"/>
          <p:nvPr/>
        </p:nvSpPr>
        <p:spPr>
          <a:xfrm>
            <a:off x="706223" y="728028"/>
            <a:ext cx="43260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Reset slow </a:t>
            </a:r>
            <a:r>
              <a:rPr lang="en-US" altLang="zh-TW" sz="4400" dirty="0" err="1"/>
              <a:t>i</a:t>
            </a:r>
            <a:r>
              <a:rPr lang="en-US" altLang="zh-TW" sz="4400" dirty="0"/>
              <a:t>=0;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1300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B11151E-E576-F19C-ED2A-C43EF7E23770}"/>
              </a:ext>
            </a:extLst>
          </p:cNvPr>
          <p:cNvSpPr txBox="1"/>
          <p:nvPr/>
        </p:nvSpPr>
        <p:spPr>
          <a:xfrm>
            <a:off x="706223" y="2759720"/>
            <a:ext cx="9631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0" dirty="0" err="1"/>
              <a:t>nums</a:t>
            </a:r>
            <a:r>
              <a:rPr lang="en-US" altLang="zh-TW" sz="8000" dirty="0"/>
              <a:t> = 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,</a:t>
            </a:r>
            <a:r>
              <a:rPr lang="zh-TW" altLang="en-US" sz="8000" dirty="0"/>
              <a:t> </a:t>
            </a:r>
            <a:r>
              <a:rPr lang="en-US" altLang="zh-TW" sz="8000" dirty="0"/>
              <a:t>2</a:t>
            </a:r>
            <a:r>
              <a:rPr lang="zh-TW" altLang="en-US" sz="8000" dirty="0"/>
              <a:t> </a:t>
            </a:r>
            <a:r>
              <a:rPr lang="en-US" altLang="zh-TW" sz="8000" dirty="0"/>
              <a:t>]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1282055-55F7-2C47-D895-1DB82BC78474}"/>
              </a:ext>
            </a:extLst>
          </p:cNvPr>
          <p:cNvSpPr/>
          <p:nvPr/>
        </p:nvSpPr>
        <p:spPr>
          <a:xfrm>
            <a:off x="4377965" y="3003227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C49C44-A8AD-686F-7A25-E05CD2A3CF4C}"/>
              </a:ext>
            </a:extLst>
          </p:cNvPr>
          <p:cNvSpPr/>
          <p:nvPr/>
        </p:nvSpPr>
        <p:spPr>
          <a:xfrm>
            <a:off x="5657653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0D37D9-9A38-AAED-C453-A582AE039090}"/>
              </a:ext>
            </a:extLst>
          </p:cNvPr>
          <p:cNvSpPr/>
          <p:nvPr/>
        </p:nvSpPr>
        <p:spPr>
          <a:xfrm>
            <a:off x="6876066" y="3003223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5E9E29-F127-0567-BFCF-720FBAD4E53D}"/>
              </a:ext>
            </a:extLst>
          </p:cNvPr>
          <p:cNvSpPr/>
          <p:nvPr/>
        </p:nvSpPr>
        <p:spPr>
          <a:xfrm>
            <a:off x="8165574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57CB7C-5477-4DFE-4A27-A6B6BBC4250E}"/>
              </a:ext>
            </a:extLst>
          </p:cNvPr>
          <p:cNvSpPr/>
          <p:nvPr/>
        </p:nvSpPr>
        <p:spPr>
          <a:xfrm>
            <a:off x="9352176" y="300322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F8C5C2-1FB6-13A7-6321-609053CCB623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 flipV="1">
            <a:off x="5456154" y="3240074"/>
            <a:ext cx="4" cy="1279688"/>
          </a:xfrm>
          <a:prstGeom prst="bentConnector3">
            <a:avLst>
              <a:gd name="adj1" fmla="val -5715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3280093-93CB-D279-3528-6B0D670C2F02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7349960" y="1749263"/>
            <a:ext cx="1" cy="250792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427937C-E7CE-BBF9-C82F-9A3FEB150312}"/>
              </a:ext>
            </a:extLst>
          </p:cNvPr>
          <p:cNvCxnSpPr>
            <a:cxnSpLocks/>
            <a:stCxn id="8" idx="4"/>
            <a:endCxn id="7" idx="4"/>
          </p:cNvCxnSpPr>
          <p:nvPr/>
        </p:nvCxnSpPr>
        <p:spPr>
          <a:xfrm rot="5400000">
            <a:off x="7959167" y="3235161"/>
            <a:ext cx="1" cy="1289508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F2A652F-558C-3AEB-8AB5-0C3FD561B532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16200000" flipH="1">
            <a:off x="8333295" y="1984341"/>
            <a:ext cx="128388" cy="2166152"/>
          </a:xfrm>
          <a:prstGeom prst="bentConnector3">
            <a:avLst>
              <a:gd name="adj1" fmla="val -5451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F58C051-189B-6E8D-8D0A-EFC9FFA8D81F}"/>
              </a:ext>
            </a:extLst>
          </p:cNvPr>
          <p:cNvCxnSpPr>
            <a:cxnSpLocks/>
            <a:stCxn id="9" idx="4"/>
            <a:endCxn id="7" idx="5"/>
          </p:cNvCxnSpPr>
          <p:nvPr/>
        </p:nvCxnSpPr>
        <p:spPr>
          <a:xfrm rot="5400000" flipH="1">
            <a:off x="8643253" y="2732645"/>
            <a:ext cx="128388" cy="2166153"/>
          </a:xfrm>
          <a:prstGeom prst="bentConnector3">
            <a:avLst>
              <a:gd name="adj1" fmla="val -471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83A4F8C-7A6C-5225-960F-819CEF726709}"/>
              </a:ext>
            </a:extLst>
          </p:cNvPr>
          <p:cNvSpPr/>
          <p:nvPr/>
        </p:nvSpPr>
        <p:spPr>
          <a:xfrm>
            <a:off x="8739892" y="1259509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17" name="箭號: 向上 16">
            <a:extLst>
              <a:ext uri="{FF2B5EF4-FFF2-40B4-BE49-F238E27FC236}">
                <a16:creationId xmlns:a16="http://schemas.microsoft.com/office/drawing/2014/main" id="{2537F754-0071-C747-4517-3AF0215E0F6C}"/>
              </a:ext>
            </a:extLst>
          </p:cNvPr>
          <p:cNvSpPr/>
          <p:nvPr/>
        </p:nvSpPr>
        <p:spPr>
          <a:xfrm>
            <a:off x="7782133" y="4831462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A301FF-B0A9-BBFE-13FB-5FF4597E5868}"/>
              </a:ext>
            </a:extLst>
          </p:cNvPr>
          <p:cNvSpPr txBox="1"/>
          <p:nvPr/>
        </p:nvSpPr>
        <p:spPr>
          <a:xfrm>
            <a:off x="706223" y="728028"/>
            <a:ext cx="43260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Reset slow </a:t>
            </a:r>
            <a:r>
              <a:rPr lang="en-US" altLang="zh-TW" sz="4400" dirty="0" err="1"/>
              <a:t>i</a:t>
            </a:r>
            <a:r>
              <a:rPr lang="en-US" altLang="zh-TW" sz="4400" dirty="0"/>
              <a:t>=0;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169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0CD27-4067-D8D9-138F-30BF4D6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31F62-FB24-727A-F666-9E348BC3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3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C389-BDAB-3F3C-D4E4-518ADC29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6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8800" dirty="0" err="1"/>
              <a:t>nums</a:t>
            </a:r>
            <a:r>
              <a:rPr lang="en-US" altLang="zh-TW" sz="8800" dirty="0"/>
              <a:t> = [ 3 , 1 , 3 , 4 , 2 ]</a:t>
            </a:r>
            <a:endParaRPr lang="zh-TW" altLang="en-US" sz="8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FB62361-E816-0CD9-32D4-59BDB77A9F20}"/>
              </a:ext>
            </a:extLst>
          </p:cNvPr>
          <p:cNvSpPr/>
          <p:nvPr/>
        </p:nvSpPr>
        <p:spPr>
          <a:xfrm>
            <a:off x="4523296" y="1941916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6819C79-58E2-7AD4-3C7D-BE8815E96F4E}"/>
              </a:ext>
            </a:extLst>
          </p:cNvPr>
          <p:cNvSpPr/>
          <p:nvPr/>
        </p:nvSpPr>
        <p:spPr>
          <a:xfrm>
            <a:off x="5802984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38C675D-B747-8ADB-CE91-E272DE8ABE66}"/>
              </a:ext>
            </a:extLst>
          </p:cNvPr>
          <p:cNvSpPr/>
          <p:nvPr/>
        </p:nvSpPr>
        <p:spPr>
          <a:xfrm>
            <a:off x="7021397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F62D44D-C33F-AD00-C22C-3A86025C9770}"/>
              </a:ext>
            </a:extLst>
          </p:cNvPr>
          <p:cNvSpPr/>
          <p:nvPr/>
        </p:nvSpPr>
        <p:spPr>
          <a:xfrm>
            <a:off x="8310905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4F8F68A-08D0-5C43-BE1E-2FF096CC580D}"/>
              </a:ext>
            </a:extLst>
          </p:cNvPr>
          <p:cNvSpPr/>
          <p:nvPr/>
        </p:nvSpPr>
        <p:spPr>
          <a:xfrm>
            <a:off x="9497507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859DE57-6876-3BE2-8807-C1A17E85E83C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5400000" flipH="1" flipV="1">
            <a:off x="6855444" y="924802"/>
            <a:ext cx="5" cy="3787609"/>
          </a:xfrm>
          <a:prstGeom prst="bentConnector3">
            <a:avLst>
              <a:gd name="adj1" fmla="val -4572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E7CE32F-9116-2612-66AC-FD0D2BF0720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9342553" y="1348610"/>
            <a:ext cx="12700" cy="1186602"/>
          </a:xfrm>
          <a:prstGeom prst="bentConnector3">
            <a:avLst>
              <a:gd name="adj1" fmla="val 19785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BDD4470-DEDB-E509-7DBF-84F2969B385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rot="5400000" flipH="1">
            <a:off x="8259453" y="1142203"/>
            <a:ext cx="876692" cy="2476110"/>
          </a:xfrm>
          <a:prstGeom prst="bentConnector5">
            <a:avLst>
              <a:gd name="adj1" fmla="val -26075"/>
              <a:gd name="adj2" fmla="val -40608"/>
              <a:gd name="adj3" fmla="val 1630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A1A7CA-A070-9073-9579-902465C98E4B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rot="5400000" flipH="1" flipV="1">
            <a:off x="7666150" y="2173851"/>
            <a:ext cx="438347" cy="851161"/>
          </a:xfrm>
          <a:prstGeom prst="bentConnector4">
            <a:avLst>
              <a:gd name="adj1" fmla="val -28494"/>
              <a:gd name="adj2" fmla="val 75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下 99">
            <a:extLst>
              <a:ext uri="{FF2B5EF4-FFF2-40B4-BE49-F238E27FC236}">
                <a16:creationId xmlns:a16="http://schemas.microsoft.com/office/drawing/2014/main" id="{E2CAED37-B184-632B-9058-BFED1D97ECB6}"/>
              </a:ext>
            </a:extLst>
          </p:cNvPr>
          <p:cNvSpPr/>
          <p:nvPr/>
        </p:nvSpPr>
        <p:spPr>
          <a:xfrm>
            <a:off x="4189430" y="402244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2" name="箭號: 向上 1">
            <a:extLst>
              <a:ext uri="{FF2B5EF4-FFF2-40B4-BE49-F238E27FC236}">
                <a16:creationId xmlns:a16="http://schemas.microsoft.com/office/drawing/2014/main" id="{07674F73-4A98-10D3-53D0-0163EAD18A04}"/>
              </a:ext>
            </a:extLst>
          </p:cNvPr>
          <p:cNvSpPr/>
          <p:nvPr/>
        </p:nvSpPr>
        <p:spPr>
          <a:xfrm>
            <a:off x="4189430" y="3202005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019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C389-BDAB-3F3C-D4E4-518ADC29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6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8800" dirty="0" err="1"/>
              <a:t>nums</a:t>
            </a:r>
            <a:r>
              <a:rPr lang="en-US" altLang="zh-TW" sz="8800" dirty="0"/>
              <a:t> = [ 3 , 1 , 3 , 4 , 2 ]</a:t>
            </a:r>
            <a:endParaRPr lang="zh-TW" altLang="en-US" sz="8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FB62361-E816-0CD9-32D4-59BDB77A9F20}"/>
              </a:ext>
            </a:extLst>
          </p:cNvPr>
          <p:cNvSpPr/>
          <p:nvPr/>
        </p:nvSpPr>
        <p:spPr>
          <a:xfrm>
            <a:off x="4523296" y="1941916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6819C79-58E2-7AD4-3C7D-BE8815E96F4E}"/>
              </a:ext>
            </a:extLst>
          </p:cNvPr>
          <p:cNvSpPr/>
          <p:nvPr/>
        </p:nvSpPr>
        <p:spPr>
          <a:xfrm>
            <a:off x="5802984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38C675D-B747-8ADB-CE91-E272DE8ABE66}"/>
              </a:ext>
            </a:extLst>
          </p:cNvPr>
          <p:cNvSpPr/>
          <p:nvPr/>
        </p:nvSpPr>
        <p:spPr>
          <a:xfrm>
            <a:off x="7021397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F62D44D-C33F-AD00-C22C-3A86025C9770}"/>
              </a:ext>
            </a:extLst>
          </p:cNvPr>
          <p:cNvSpPr/>
          <p:nvPr/>
        </p:nvSpPr>
        <p:spPr>
          <a:xfrm>
            <a:off x="8310905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4F8F68A-08D0-5C43-BE1E-2FF096CC580D}"/>
              </a:ext>
            </a:extLst>
          </p:cNvPr>
          <p:cNvSpPr/>
          <p:nvPr/>
        </p:nvSpPr>
        <p:spPr>
          <a:xfrm>
            <a:off x="9497507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859DE57-6876-3BE2-8807-C1A17E85E83C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5400000" flipH="1" flipV="1">
            <a:off x="6855444" y="924802"/>
            <a:ext cx="5" cy="3787609"/>
          </a:xfrm>
          <a:prstGeom prst="bentConnector3">
            <a:avLst>
              <a:gd name="adj1" fmla="val -4572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E7CE32F-9116-2612-66AC-FD0D2BF0720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9342553" y="1348610"/>
            <a:ext cx="12700" cy="1186602"/>
          </a:xfrm>
          <a:prstGeom prst="bentConnector3">
            <a:avLst>
              <a:gd name="adj1" fmla="val 19785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BDD4470-DEDB-E509-7DBF-84F2969B385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rot="5400000" flipH="1">
            <a:off x="8259453" y="1142203"/>
            <a:ext cx="876692" cy="2476110"/>
          </a:xfrm>
          <a:prstGeom prst="bentConnector5">
            <a:avLst>
              <a:gd name="adj1" fmla="val -26075"/>
              <a:gd name="adj2" fmla="val -40608"/>
              <a:gd name="adj3" fmla="val 1630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A1A7CA-A070-9073-9579-902465C98E4B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rot="5400000" flipH="1" flipV="1">
            <a:off x="7666150" y="2173851"/>
            <a:ext cx="438347" cy="851161"/>
          </a:xfrm>
          <a:prstGeom prst="bentConnector4">
            <a:avLst>
              <a:gd name="adj1" fmla="val -28494"/>
              <a:gd name="adj2" fmla="val 75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下 99">
            <a:extLst>
              <a:ext uri="{FF2B5EF4-FFF2-40B4-BE49-F238E27FC236}">
                <a16:creationId xmlns:a16="http://schemas.microsoft.com/office/drawing/2014/main" id="{E2CAED37-B184-632B-9058-BFED1D97ECB6}"/>
              </a:ext>
            </a:extLst>
          </p:cNvPr>
          <p:cNvSpPr/>
          <p:nvPr/>
        </p:nvSpPr>
        <p:spPr>
          <a:xfrm>
            <a:off x="9187598" y="49394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2" name="箭號: 向上 1">
            <a:extLst>
              <a:ext uri="{FF2B5EF4-FFF2-40B4-BE49-F238E27FC236}">
                <a16:creationId xmlns:a16="http://schemas.microsoft.com/office/drawing/2014/main" id="{07674F73-4A98-10D3-53D0-0163EAD18A04}"/>
              </a:ext>
            </a:extLst>
          </p:cNvPr>
          <p:cNvSpPr/>
          <p:nvPr/>
        </p:nvSpPr>
        <p:spPr>
          <a:xfrm>
            <a:off x="7983390" y="3187428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63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1716C-9EA3-A8EE-7B70-4494D76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9ED1-DE07-628D-6F0B-C367E74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127"/>
            <a:ext cx="10515600" cy="4335283"/>
          </a:xfrm>
        </p:spPr>
        <p:txBody>
          <a:bodyPr>
            <a:normAutofit/>
          </a:bodyPr>
          <a:lstStyle/>
          <a:p>
            <a:endParaRPr lang="en-US" altLang="zh-TW" sz="8000" dirty="0"/>
          </a:p>
          <a:p>
            <a:endParaRPr lang="zh-TW" altLang="en-US" sz="8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A5A78B-221B-0AFA-8431-6C2C9B75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0220" cy="6858000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A6D9A9B-09BD-581E-F1E7-0F57C841E362}"/>
              </a:ext>
            </a:extLst>
          </p:cNvPr>
          <p:cNvSpPr/>
          <p:nvPr/>
        </p:nvSpPr>
        <p:spPr>
          <a:xfrm>
            <a:off x="1145355" y="197686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slow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C0C60043-25E3-EC1C-52A5-749D34E41C0D}"/>
              </a:ext>
            </a:extLst>
          </p:cNvPr>
          <p:cNvSpPr/>
          <p:nvPr/>
        </p:nvSpPr>
        <p:spPr>
          <a:xfrm>
            <a:off x="2013369" y="-334790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08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C389-BDAB-3F3C-D4E4-518ADC29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6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8800" dirty="0" err="1"/>
              <a:t>nums</a:t>
            </a:r>
            <a:r>
              <a:rPr lang="en-US" altLang="zh-TW" sz="8800" dirty="0"/>
              <a:t> = [ 3 , 1 , 3 , 4 , 2 ]</a:t>
            </a:r>
            <a:endParaRPr lang="zh-TW" altLang="en-US" sz="8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FB62361-E816-0CD9-32D4-59BDB77A9F20}"/>
              </a:ext>
            </a:extLst>
          </p:cNvPr>
          <p:cNvSpPr/>
          <p:nvPr/>
        </p:nvSpPr>
        <p:spPr>
          <a:xfrm>
            <a:off x="4523296" y="1941916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6819C79-58E2-7AD4-3C7D-BE8815E96F4E}"/>
              </a:ext>
            </a:extLst>
          </p:cNvPr>
          <p:cNvSpPr/>
          <p:nvPr/>
        </p:nvSpPr>
        <p:spPr>
          <a:xfrm>
            <a:off x="5802984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38C675D-B747-8ADB-CE91-E272DE8ABE66}"/>
              </a:ext>
            </a:extLst>
          </p:cNvPr>
          <p:cNvSpPr/>
          <p:nvPr/>
        </p:nvSpPr>
        <p:spPr>
          <a:xfrm>
            <a:off x="7021397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F62D44D-C33F-AD00-C22C-3A86025C9770}"/>
              </a:ext>
            </a:extLst>
          </p:cNvPr>
          <p:cNvSpPr/>
          <p:nvPr/>
        </p:nvSpPr>
        <p:spPr>
          <a:xfrm>
            <a:off x="8310905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4F8F68A-08D0-5C43-BE1E-2FF096CC580D}"/>
              </a:ext>
            </a:extLst>
          </p:cNvPr>
          <p:cNvSpPr/>
          <p:nvPr/>
        </p:nvSpPr>
        <p:spPr>
          <a:xfrm>
            <a:off x="9497507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859DE57-6876-3BE2-8807-C1A17E85E83C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5400000" flipH="1" flipV="1">
            <a:off x="6855444" y="924802"/>
            <a:ext cx="5" cy="3787609"/>
          </a:xfrm>
          <a:prstGeom prst="bentConnector3">
            <a:avLst>
              <a:gd name="adj1" fmla="val -4572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E7CE32F-9116-2612-66AC-FD0D2BF0720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9342553" y="1348610"/>
            <a:ext cx="12700" cy="1186602"/>
          </a:xfrm>
          <a:prstGeom prst="bentConnector3">
            <a:avLst>
              <a:gd name="adj1" fmla="val 19785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BDD4470-DEDB-E509-7DBF-84F2969B385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rot="5400000" flipH="1">
            <a:off x="8259453" y="1142203"/>
            <a:ext cx="876692" cy="2476110"/>
          </a:xfrm>
          <a:prstGeom prst="bentConnector5">
            <a:avLst>
              <a:gd name="adj1" fmla="val -26075"/>
              <a:gd name="adj2" fmla="val -40608"/>
              <a:gd name="adj3" fmla="val 1630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A1A7CA-A070-9073-9579-902465C98E4B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rot="5400000" flipH="1" flipV="1">
            <a:off x="7666150" y="2173851"/>
            <a:ext cx="438347" cy="851161"/>
          </a:xfrm>
          <a:prstGeom prst="bentConnector4">
            <a:avLst>
              <a:gd name="adj1" fmla="val -28494"/>
              <a:gd name="adj2" fmla="val 75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下 99">
            <a:extLst>
              <a:ext uri="{FF2B5EF4-FFF2-40B4-BE49-F238E27FC236}">
                <a16:creationId xmlns:a16="http://schemas.microsoft.com/office/drawing/2014/main" id="{E2CAED37-B184-632B-9058-BFED1D97ECB6}"/>
              </a:ext>
            </a:extLst>
          </p:cNvPr>
          <p:cNvSpPr/>
          <p:nvPr/>
        </p:nvSpPr>
        <p:spPr>
          <a:xfrm>
            <a:off x="8134302" y="344097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2" name="箭號: 向上 1">
            <a:extLst>
              <a:ext uri="{FF2B5EF4-FFF2-40B4-BE49-F238E27FC236}">
                <a16:creationId xmlns:a16="http://schemas.microsoft.com/office/drawing/2014/main" id="{07674F73-4A98-10D3-53D0-0163EAD18A04}"/>
              </a:ext>
            </a:extLst>
          </p:cNvPr>
          <p:cNvSpPr/>
          <p:nvPr/>
        </p:nvSpPr>
        <p:spPr>
          <a:xfrm>
            <a:off x="9169992" y="3268237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772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C389-BDAB-3F3C-D4E4-518ADC29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6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8800" dirty="0" err="1"/>
              <a:t>nums</a:t>
            </a:r>
            <a:r>
              <a:rPr lang="en-US" altLang="zh-TW" sz="8800" dirty="0"/>
              <a:t> = [ 3 , 1 , 3 , 4 , 2 ]</a:t>
            </a:r>
            <a:endParaRPr lang="zh-TW" altLang="en-US" sz="8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FB62361-E816-0CD9-32D4-59BDB77A9F20}"/>
              </a:ext>
            </a:extLst>
          </p:cNvPr>
          <p:cNvSpPr/>
          <p:nvPr/>
        </p:nvSpPr>
        <p:spPr>
          <a:xfrm>
            <a:off x="4523296" y="1941916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6819C79-58E2-7AD4-3C7D-BE8815E96F4E}"/>
              </a:ext>
            </a:extLst>
          </p:cNvPr>
          <p:cNvSpPr/>
          <p:nvPr/>
        </p:nvSpPr>
        <p:spPr>
          <a:xfrm>
            <a:off x="5802984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38C675D-B747-8ADB-CE91-E272DE8ABE66}"/>
              </a:ext>
            </a:extLst>
          </p:cNvPr>
          <p:cNvSpPr/>
          <p:nvPr/>
        </p:nvSpPr>
        <p:spPr>
          <a:xfrm>
            <a:off x="7021397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F62D44D-C33F-AD00-C22C-3A86025C9770}"/>
              </a:ext>
            </a:extLst>
          </p:cNvPr>
          <p:cNvSpPr/>
          <p:nvPr/>
        </p:nvSpPr>
        <p:spPr>
          <a:xfrm>
            <a:off x="8310905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4F8F68A-08D0-5C43-BE1E-2FF096CC580D}"/>
              </a:ext>
            </a:extLst>
          </p:cNvPr>
          <p:cNvSpPr/>
          <p:nvPr/>
        </p:nvSpPr>
        <p:spPr>
          <a:xfrm>
            <a:off x="9497507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859DE57-6876-3BE2-8807-C1A17E85E83C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5400000" flipH="1" flipV="1">
            <a:off x="6855444" y="924802"/>
            <a:ext cx="5" cy="3787609"/>
          </a:xfrm>
          <a:prstGeom prst="bentConnector3">
            <a:avLst>
              <a:gd name="adj1" fmla="val -4572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E7CE32F-9116-2612-66AC-FD0D2BF0720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9342553" y="1348610"/>
            <a:ext cx="12700" cy="1186602"/>
          </a:xfrm>
          <a:prstGeom prst="bentConnector3">
            <a:avLst>
              <a:gd name="adj1" fmla="val 19785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BDD4470-DEDB-E509-7DBF-84F2969B385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rot="5400000" flipH="1">
            <a:off x="8259453" y="1142203"/>
            <a:ext cx="876692" cy="2476110"/>
          </a:xfrm>
          <a:prstGeom prst="bentConnector5">
            <a:avLst>
              <a:gd name="adj1" fmla="val -26075"/>
              <a:gd name="adj2" fmla="val -40608"/>
              <a:gd name="adj3" fmla="val 1630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A1A7CA-A070-9073-9579-902465C98E4B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rot="5400000" flipH="1" flipV="1">
            <a:off x="7666150" y="2173851"/>
            <a:ext cx="438347" cy="851161"/>
          </a:xfrm>
          <a:prstGeom prst="bentConnector4">
            <a:avLst>
              <a:gd name="adj1" fmla="val -28494"/>
              <a:gd name="adj2" fmla="val 75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下 99">
            <a:extLst>
              <a:ext uri="{FF2B5EF4-FFF2-40B4-BE49-F238E27FC236}">
                <a16:creationId xmlns:a16="http://schemas.microsoft.com/office/drawing/2014/main" id="{E2CAED37-B184-632B-9058-BFED1D97ECB6}"/>
              </a:ext>
            </a:extLst>
          </p:cNvPr>
          <p:cNvSpPr/>
          <p:nvPr/>
        </p:nvSpPr>
        <p:spPr>
          <a:xfrm>
            <a:off x="6687531" y="34037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2" name="箭號: 向上 1">
            <a:extLst>
              <a:ext uri="{FF2B5EF4-FFF2-40B4-BE49-F238E27FC236}">
                <a16:creationId xmlns:a16="http://schemas.microsoft.com/office/drawing/2014/main" id="{07674F73-4A98-10D3-53D0-0163EAD18A04}"/>
              </a:ext>
            </a:extLst>
          </p:cNvPr>
          <p:cNvSpPr/>
          <p:nvPr/>
        </p:nvSpPr>
        <p:spPr>
          <a:xfrm>
            <a:off x="6651035" y="3324586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7900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C389-BDAB-3F3C-D4E4-518ADC29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6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8800" dirty="0" err="1"/>
              <a:t>nums</a:t>
            </a:r>
            <a:r>
              <a:rPr lang="en-US" altLang="zh-TW" sz="8800" dirty="0"/>
              <a:t> = [ 3 , 1 , 3 , 4 , 2 ]</a:t>
            </a:r>
            <a:endParaRPr lang="zh-TW" altLang="en-US" sz="8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FB62361-E816-0CD9-32D4-59BDB77A9F20}"/>
              </a:ext>
            </a:extLst>
          </p:cNvPr>
          <p:cNvSpPr/>
          <p:nvPr/>
        </p:nvSpPr>
        <p:spPr>
          <a:xfrm>
            <a:off x="4523296" y="1941916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6819C79-58E2-7AD4-3C7D-BE8815E96F4E}"/>
              </a:ext>
            </a:extLst>
          </p:cNvPr>
          <p:cNvSpPr/>
          <p:nvPr/>
        </p:nvSpPr>
        <p:spPr>
          <a:xfrm>
            <a:off x="5802984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38C675D-B747-8ADB-CE91-E272DE8ABE66}"/>
              </a:ext>
            </a:extLst>
          </p:cNvPr>
          <p:cNvSpPr/>
          <p:nvPr/>
        </p:nvSpPr>
        <p:spPr>
          <a:xfrm>
            <a:off x="7021397" y="1941912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F62D44D-C33F-AD00-C22C-3A86025C9770}"/>
              </a:ext>
            </a:extLst>
          </p:cNvPr>
          <p:cNvSpPr/>
          <p:nvPr/>
        </p:nvSpPr>
        <p:spPr>
          <a:xfrm>
            <a:off x="8310905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4F8F68A-08D0-5C43-BE1E-2FF096CC580D}"/>
              </a:ext>
            </a:extLst>
          </p:cNvPr>
          <p:cNvSpPr/>
          <p:nvPr/>
        </p:nvSpPr>
        <p:spPr>
          <a:xfrm>
            <a:off x="9497507" y="1941911"/>
            <a:ext cx="876693" cy="8766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859DE57-6876-3BE2-8807-C1A17E85E83C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5400000" flipH="1" flipV="1">
            <a:off x="6855444" y="924802"/>
            <a:ext cx="5" cy="3787609"/>
          </a:xfrm>
          <a:prstGeom prst="bentConnector3">
            <a:avLst>
              <a:gd name="adj1" fmla="val -4572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E7CE32F-9116-2612-66AC-FD0D2BF0720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9342553" y="1348610"/>
            <a:ext cx="12700" cy="1186602"/>
          </a:xfrm>
          <a:prstGeom prst="bentConnector3">
            <a:avLst>
              <a:gd name="adj1" fmla="val 19785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BDD4470-DEDB-E509-7DBF-84F2969B385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rot="5400000" flipH="1">
            <a:off x="8259453" y="1142203"/>
            <a:ext cx="876692" cy="2476110"/>
          </a:xfrm>
          <a:prstGeom prst="bentConnector5">
            <a:avLst>
              <a:gd name="adj1" fmla="val -26075"/>
              <a:gd name="adj2" fmla="val -40608"/>
              <a:gd name="adj3" fmla="val 1630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A1A7CA-A070-9073-9579-902465C98E4B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rot="5400000" flipH="1" flipV="1">
            <a:off x="7666150" y="2173851"/>
            <a:ext cx="438347" cy="851161"/>
          </a:xfrm>
          <a:prstGeom prst="bentConnector4">
            <a:avLst>
              <a:gd name="adj1" fmla="val -28494"/>
              <a:gd name="adj2" fmla="val 757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下 99">
            <a:extLst>
              <a:ext uri="{FF2B5EF4-FFF2-40B4-BE49-F238E27FC236}">
                <a16:creationId xmlns:a16="http://schemas.microsoft.com/office/drawing/2014/main" id="{E2CAED37-B184-632B-9058-BFED1D97ECB6}"/>
              </a:ext>
            </a:extLst>
          </p:cNvPr>
          <p:cNvSpPr/>
          <p:nvPr/>
        </p:nvSpPr>
        <p:spPr>
          <a:xfrm>
            <a:off x="6687531" y="34037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2" name="箭號: 向上 1">
            <a:extLst>
              <a:ext uri="{FF2B5EF4-FFF2-40B4-BE49-F238E27FC236}">
                <a16:creationId xmlns:a16="http://schemas.microsoft.com/office/drawing/2014/main" id="{07674F73-4A98-10D3-53D0-0163EAD18A04}"/>
              </a:ext>
            </a:extLst>
          </p:cNvPr>
          <p:cNvSpPr/>
          <p:nvPr/>
        </p:nvSpPr>
        <p:spPr>
          <a:xfrm>
            <a:off x="4058305" y="3429000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B25C3A-7075-FE8A-6FB9-32A344223C40}"/>
              </a:ext>
            </a:extLst>
          </p:cNvPr>
          <p:cNvSpPr txBox="1"/>
          <p:nvPr/>
        </p:nvSpPr>
        <p:spPr>
          <a:xfrm>
            <a:off x="975168" y="265041"/>
            <a:ext cx="43260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Reset slow </a:t>
            </a:r>
            <a:r>
              <a:rPr lang="en-US" altLang="zh-TW" sz="4400" dirty="0" err="1"/>
              <a:t>i</a:t>
            </a:r>
            <a:r>
              <a:rPr lang="en-US" altLang="zh-TW" sz="4400" dirty="0"/>
              <a:t>=0;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918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1716C-9EA3-A8EE-7B70-4494D76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9ED1-DE07-628D-6F0B-C367E74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127"/>
            <a:ext cx="10515600" cy="4335283"/>
          </a:xfrm>
        </p:spPr>
        <p:txBody>
          <a:bodyPr>
            <a:normAutofit/>
          </a:bodyPr>
          <a:lstStyle/>
          <a:p>
            <a:endParaRPr lang="en-US" altLang="zh-TW" sz="8000" dirty="0"/>
          </a:p>
          <a:p>
            <a:endParaRPr lang="zh-TW" altLang="en-US" sz="8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A5A78B-221B-0AFA-8431-6C2C9B75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0220" cy="6858000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A6D9A9B-09BD-581E-F1E7-0F57C841E362}"/>
              </a:ext>
            </a:extLst>
          </p:cNvPr>
          <p:cNvSpPr/>
          <p:nvPr/>
        </p:nvSpPr>
        <p:spPr>
          <a:xfrm>
            <a:off x="2323705" y="197686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slow</a:t>
            </a:r>
            <a:endParaRPr lang="zh-TW" altLang="en-US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22F05DA6-6F66-E4B5-98BA-634DC751FE80}"/>
              </a:ext>
            </a:extLst>
          </p:cNvPr>
          <p:cNvSpPr/>
          <p:nvPr/>
        </p:nvSpPr>
        <p:spPr>
          <a:xfrm>
            <a:off x="4287621" y="-290038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6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1716C-9EA3-A8EE-7B70-4494D76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9ED1-DE07-628D-6F0B-C367E74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127"/>
            <a:ext cx="10515600" cy="4335283"/>
          </a:xfrm>
        </p:spPr>
        <p:txBody>
          <a:bodyPr>
            <a:normAutofit/>
          </a:bodyPr>
          <a:lstStyle/>
          <a:p>
            <a:endParaRPr lang="en-US" altLang="zh-TW" sz="8000" dirty="0"/>
          </a:p>
          <a:p>
            <a:endParaRPr lang="zh-TW" altLang="en-US" sz="8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A5A78B-221B-0AFA-8431-6C2C9B75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0220" cy="6858000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A6D9A9B-09BD-581E-F1E7-0F57C841E362}"/>
              </a:ext>
            </a:extLst>
          </p:cNvPr>
          <p:cNvSpPr/>
          <p:nvPr/>
        </p:nvSpPr>
        <p:spPr>
          <a:xfrm>
            <a:off x="4539004" y="112845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slow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1EF8FE9B-D64F-244D-8C38-91E1C9150912}"/>
              </a:ext>
            </a:extLst>
          </p:cNvPr>
          <p:cNvSpPr/>
          <p:nvPr/>
        </p:nvSpPr>
        <p:spPr>
          <a:xfrm>
            <a:off x="3410929" y="-221945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22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1716C-9EA3-A8EE-7B70-4494D76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9ED1-DE07-628D-6F0B-C367E74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127"/>
            <a:ext cx="10515600" cy="4335283"/>
          </a:xfrm>
        </p:spPr>
        <p:txBody>
          <a:bodyPr>
            <a:normAutofit/>
          </a:bodyPr>
          <a:lstStyle/>
          <a:p>
            <a:endParaRPr lang="en-US" altLang="zh-TW" sz="8000" dirty="0"/>
          </a:p>
          <a:p>
            <a:endParaRPr lang="zh-TW" altLang="en-US" sz="8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A5A78B-221B-0AFA-8431-6C2C9B75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0220" cy="6858000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A6D9A9B-09BD-581E-F1E7-0F57C841E362}"/>
              </a:ext>
            </a:extLst>
          </p:cNvPr>
          <p:cNvSpPr/>
          <p:nvPr/>
        </p:nvSpPr>
        <p:spPr>
          <a:xfrm>
            <a:off x="3294666" y="197686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slow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F2178380-77AA-2D85-49D2-8D2280E45D6B}"/>
              </a:ext>
            </a:extLst>
          </p:cNvPr>
          <p:cNvSpPr/>
          <p:nvPr/>
        </p:nvSpPr>
        <p:spPr>
          <a:xfrm>
            <a:off x="5390557" y="-388174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94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1716C-9EA3-A8EE-7B70-4494D76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9ED1-DE07-628D-6F0B-C367E74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127"/>
            <a:ext cx="10515600" cy="4335283"/>
          </a:xfrm>
        </p:spPr>
        <p:txBody>
          <a:bodyPr>
            <a:normAutofit/>
          </a:bodyPr>
          <a:lstStyle/>
          <a:p>
            <a:endParaRPr lang="en-US" altLang="zh-TW" sz="8000" dirty="0"/>
          </a:p>
          <a:p>
            <a:endParaRPr lang="zh-TW" altLang="en-US" sz="8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A5A78B-221B-0AFA-8431-6C2C9B75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0220" cy="6858000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A6D9A9B-09BD-581E-F1E7-0F57C841E362}"/>
              </a:ext>
            </a:extLst>
          </p:cNvPr>
          <p:cNvSpPr/>
          <p:nvPr/>
        </p:nvSpPr>
        <p:spPr>
          <a:xfrm>
            <a:off x="5377989" y="197686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slow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FFA7BBB-EFAF-2F72-6855-4CD56A3AE6C8}"/>
              </a:ext>
            </a:extLst>
          </p:cNvPr>
          <p:cNvSpPr/>
          <p:nvPr/>
        </p:nvSpPr>
        <p:spPr>
          <a:xfrm>
            <a:off x="3245998" y="-304455"/>
            <a:ext cx="956822" cy="669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fast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82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A78709DA-564D-C7F2-0D83-5524EA3C55BD}"/>
              </a:ext>
            </a:extLst>
          </p:cNvPr>
          <p:cNvSpPr/>
          <p:nvPr/>
        </p:nvSpPr>
        <p:spPr>
          <a:xfrm>
            <a:off x="10671858" y="1813892"/>
            <a:ext cx="3943110" cy="16369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Slow</a:t>
            </a:r>
            <a:r>
              <a:rPr lang="zh-TW" altLang="en-US" dirty="0"/>
              <a:t> 從 </a:t>
            </a:r>
            <a:r>
              <a:rPr lang="en-US" altLang="zh-TW" dirty="0"/>
              <a:t>p</a:t>
            </a:r>
            <a:r>
              <a:rPr lang="zh-TW" altLang="en-US" dirty="0"/>
              <a:t>開始</a:t>
            </a:r>
            <a:endParaRPr lang="en-US" altLang="zh-TW" dirty="0"/>
          </a:p>
          <a:p>
            <a:pPr algn="ctr"/>
            <a:r>
              <a:rPr lang="en-US" altLang="zh-TW" dirty="0"/>
              <a:t>Fast </a:t>
            </a:r>
            <a:r>
              <a:rPr lang="zh-TW" altLang="en-US" dirty="0"/>
              <a:t>從 </a:t>
            </a:r>
            <a:r>
              <a:rPr lang="en-US" altLang="zh-TW" dirty="0"/>
              <a:t>c-x</a:t>
            </a:r>
            <a:r>
              <a:rPr lang="zh-TW" altLang="en-US" dirty="0"/>
              <a:t>開始</a:t>
            </a:r>
            <a:endParaRPr lang="en-US" altLang="zh-TW" dirty="0"/>
          </a:p>
          <a:p>
            <a:pPr algn="ctr"/>
            <a:r>
              <a:rPr lang="zh-TW" altLang="en-US" dirty="0"/>
              <a:t>因為</a:t>
            </a:r>
            <a:r>
              <a:rPr lang="en-US" altLang="zh-TW" dirty="0"/>
              <a:t>p</a:t>
            </a:r>
            <a:r>
              <a:rPr lang="zh-TW" altLang="en-US" dirty="0"/>
              <a:t>長度</a:t>
            </a:r>
            <a:r>
              <a:rPr lang="en-US" altLang="zh-TW" dirty="0"/>
              <a:t>=x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1D6DEC6-57B3-31C2-BF1A-1BD3A708A0E3}"/>
              </a:ext>
            </a:extLst>
          </p:cNvPr>
          <p:cNvSpPr/>
          <p:nvPr/>
        </p:nvSpPr>
        <p:spPr>
          <a:xfrm>
            <a:off x="10671858" y="2823387"/>
            <a:ext cx="2615879" cy="10880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先找到</a:t>
            </a:r>
            <a:r>
              <a:rPr lang="en-US" altLang="zh-TW" dirty="0"/>
              <a:t>c-x</a:t>
            </a:r>
            <a:r>
              <a:rPr lang="zh-TW" altLang="en-US" dirty="0"/>
              <a:t>的節點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89B86133-702E-C161-9AD3-84DFAEEA58D3}"/>
              </a:ext>
            </a:extLst>
          </p:cNvPr>
          <p:cNvCxnSpPr>
            <a:endCxn id="6" idx="3"/>
          </p:cNvCxnSpPr>
          <p:nvPr/>
        </p:nvCxnSpPr>
        <p:spPr>
          <a:xfrm flipV="1">
            <a:off x="5683170" y="3367397"/>
            <a:ext cx="7604567" cy="2524117"/>
          </a:xfrm>
          <a:prstGeom prst="bentConnector3">
            <a:avLst>
              <a:gd name="adj1" fmla="val 115639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5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DE0D20-A045-78F6-94E8-968B5CC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74" y="241921"/>
            <a:ext cx="11000399" cy="625095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1CA61-EDA5-A3E5-95CB-CC907EF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C18609-849E-60F6-4553-139A685DB078}"/>
              </a:ext>
            </a:extLst>
          </p:cNvPr>
          <p:cNvCxnSpPr/>
          <p:nvPr/>
        </p:nvCxnSpPr>
        <p:spPr>
          <a:xfrm flipV="1">
            <a:off x="5976373" y="4201610"/>
            <a:ext cx="648183" cy="787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B541DA-EC4F-3B77-9894-008F0317FEBF}"/>
              </a:ext>
            </a:extLst>
          </p:cNvPr>
          <p:cNvSpPr/>
          <p:nvPr/>
        </p:nvSpPr>
        <p:spPr>
          <a:xfrm rot="19693141">
            <a:off x="4907667" y="4664597"/>
            <a:ext cx="509286" cy="6481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E7D1CC2-4E09-B0E2-85F6-3E10E3E0965B}"/>
              </a:ext>
            </a:extLst>
          </p:cNvPr>
          <p:cNvSpPr/>
          <p:nvPr/>
        </p:nvSpPr>
        <p:spPr>
          <a:xfrm>
            <a:off x="2030104" y="3205598"/>
            <a:ext cx="1544424" cy="695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Fast</a:t>
            </a:r>
            <a:endParaRPr lang="zh-TW" altLang="en-US" sz="2400" dirty="0"/>
          </a:p>
        </p:txBody>
      </p:sp>
      <p:sp>
        <p:nvSpPr>
          <p:cNvPr id="9" name="箭號: 向上 8">
            <a:extLst>
              <a:ext uri="{FF2B5EF4-FFF2-40B4-BE49-F238E27FC236}">
                <a16:creationId xmlns:a16="http://schemas.microsoft.com/office/drawing/2014/main" id="{8F67B3C6-2FD7-6B96-C005-B855152CE6C5}"/>
              </a:ext>
            </a:extLst>
          </p:cNvPr>
          <p:cNvSpPr/>
          <p:nvPr/>
        </p:nvSpPr>
        <p:spPr>
          <a:xfrm>
            <a:off x="2030104" y="4813449"/>
            <a:ext cx="1544424" cy="767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65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333</Words>
  <Application>Microsoft Office PowerPoint</Application>
  <PresentationFormat>寬螢幕</PresentationFormat>
  <Paragraphs>82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Office 佈景主題</vt:lpstr>
      <vt:lpstr>287. Find the Duplicate Number</vt:lpstr>
      <vt:lpstr>qsort_way(wrong way)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RESET SLOW</vt:lpstr>
      <vt:lpstr>RESET SLOW</vt:lpstr>
      <vt:lpstr>Get double num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287. Find the Duplicate Number</dc:title>
  <dc:creator>Bacchus</dc:creator>
  <cp:lastModifiedBy>Bacchus</cp:lastModifiedBy>
  <cp:revision>1</cp:revision>
  <dcterms:created xsi:type="dcterms:W3CDTF">2023-09-13T05:57:02Z</dcterms:created>
  <dcterms:modified xsi:type="dcterms:W3CDTF">2023-09-14T04:17:10Z</dcterms:modified>
</cp:coreProperties>
</file>