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7" roundtripDataSignature="AMtx7mi/WTdOkHPUxkffpu7WF2CJg4u6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aa32ae23d9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aa32ae23d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區段標題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1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1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medium.com/roywannago-%E6%97%85%E8%A1%8C%E4%B8%8D%E9%9C%80%E7%90%86%E7%94%B1/leetcode-%E5%88%B7%E9%A1%8C%E7%B4%80%E9%8C%84-217-contains-duplicate-easy-647bc2ccdcf6" TargetMode="External"/><Relationship Id="rId4" Type="http://schemas.openxmlformats.org/officeDocument/2006/relationships/hyperlink" Target="https://github.com/andy6804tw/LeetCode/blob/master/Algorithms/C/217-Contains-Duplicate.md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andy6804tw/LeetCode/blob/master/Algorithms/C/217-Contains-Duplicate.md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2135975" y="2158113"/>
            <a:ext cx="6943500" cy="1825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217. Contains Duplicate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386550" y="3983675"/>
            <a:ext cx="8692800" cy="10026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>
                <a:solidFill>
                  <a:schemeClr val="lt1"/>
                </a:solidFill>
              </a:rPr>
              <a:t>#c #hash table #array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86" name="Google Shape;86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550" y="2158050"/>
            <a:ext cx="1825625" cy="182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Use sorting </a:t>
            </a:r>
            <a:endParaRPr/>
          </a:p>
        </p:txBody>
      </p:sp>
      <p:sp>
        <p:nvSpPr>
          <p:cNvPr id="144" name="Google Shape;144;p9"/>
          <p:cNvSpPr txBox="1"/>
          <p:nvPr/>
        </p:nvSpPr>
        <p:spPr>
          <a:xfrm>
            <a:off x="899600" y="1628800"/>
            <a:ext cx="7632900" cy="3001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comp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(*(</a:t>
            </a: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*)a - *(</a:t>
            </a: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*)b);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containsDuplicate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* </a:t>
            </a:r>
            <a:r>
              <a:rPr lang="en-US" sz="18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nums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numsSize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18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qsort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(nums,numsSize,</a:t>
            </a: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sizeof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),comp);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18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//printf("\n");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i=</a:t>
            </a:r>
            <a:r>
              <a:rPr lang="en-US" sz="18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; i&lt; numsSize-</a:t>
            </a:r>
            <a:r>
              <a:rPr lang="en-US" sz="18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; i++){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lang="en-US" sz="18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//printf("%d ",nums[i]);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nums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[i]==</a:t>
            </a:r>
            <a:r>
              <a:rPr lang="en-US" sz="18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nums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[i+</a:t>
            </a:r>
            <a:r>
              <a:rPr lang="en-US" sz="18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]){</a:t>
            </a:r>
            <a:r>
              <a:rPr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;}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}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9"/>
          <p:cNvSpPr txBox="1"/>
          <p:nvPr/>
        </p:nvSpPr>
        <p:spPr>
          <a:xfrm>
            <a:off x="297375" y="4630300"/>
            <a:ext cx="95781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Num=[-20 -2 -20 5 3 4]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使用qicksort排列過後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Num=[-2 -20 -20 3 4 5]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當迴圈一次判斷num[i]是否等於num[i+1]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如上舉範例當i=1時Num[i]=20會等於Num[i+1]所以就可以判斷出是否有重複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51" name="Google Shape;151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9338" y="1600200"/>
            <a:ext cx="5545324" cy="45259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2" name="Google Shape;152;p10"/>
          <p:cNvCxnSpPr/>
          <p:nvPr/>
        </p:nvCxnSpPr>
        <p:spPr>
          <a:xfrm flipH="1">
            <a:off x="5652120" y="1340768"/>
            <a:ext cx="1584176" cy="1224136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3" name="Google Shape;153;p10"/>
          <p:cNvCxnSpPr/>
          <p:nvPr/>
        </p:nvCxnSpPr>
        <p:spPr>
          <a:xfrm flipH="1" rot="10800000">
            <a:off x="3131840" y="4797152"/>
            <a:ext cx="936104" cy="1329011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4" name="Google Shape;154;p10"/>
          <p:cNvCxnSpPr/>
          <p:nvPr/>
        </p:nvCxnSpPr>
        <p:spPr>
          <a:xfrm rot="10800000">
            <a:off x="5661327" y="4132646"/>
            <a:ext cx="1790993" cy="1125154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5" name="Google Shape;155;p10"/>
          <p:cNvCxnSpPr/>
          <p:nvPr/>
        </p:nvCxnSpPr>
        <p:spPr>
          <a:xfrm rot="10800000">
            <a:off x="6012160" y="3387507"/>
            <a:ext cx="1790993" cy="1125154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6" name="Google Shape;156;p10"/>
          <p:cNvCxnSpPr/>
          <p:nvPr/>
        </p:nvCxnSpPr>
        <p:spPr>
          <a:xfrm rot="10800000">
            <a:off x="4286101" y="4210110"/>
            <a:ext cx="1024393" cy="1726046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7" name="Google Shape;157;p10"/>
          <p:cNvSpPr/>
          <p:nvPr/>
        </p:nvSpPr>
        <p:spPr>
          <a:xfrm>
            <a:off x="2713838" y="6062145"/>
            <a:ext cx="620688" cy="620688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0"/>
          <p:cNvSpPr/>
          <p:nvPr/>
        </p:nvSpPr>
        <p:spPr>
          <a:xfrm>
            <a:off x="5085615" y="5783810"/>
            <a:ext cx="620688" cy="620688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0"/>
          <p:cNvSpPr/>
          <p:nvPr/>
        </p:nvSpPr>
        <p:spPr>
          <a:xfrm>
            <a:off x="7088147" y="5024920"/>
            <a:ext cx="620688" cy="620688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0"/>
          <p:cNvSpPr/>
          <p:nvPr/>
        </p:nvSpPr>
        <p:spPr>
          <a:xfrm>
            <a:off x="7612800" y="4210110"/>
            <a:ext cx="620688" cy="620688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0"/>
          <p:cNvSpPr/>
          <p:nvPr/>
        </p:nvSpPr>
        <p:spPr>
          <a:xfrm>
            <a:off x="6814972" y="1107294"/>
            <a:ext cx="620688" cy="620688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2" name="Google Shape;162;p10"/>
          <p:cNvCxnSpPr/>
          <p:nvPr/>
        </p:nvCxnSpPr>
        <p:spPr>
          <a:xfrm flipH="1">
            <a:off x="6640948" y="1534375"/>
            <a:ext cx="1584176" cy="1224136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3" name="Google Shape;163;p10"/>
          <p:cNvSpPr/>
          <p:nvPr/>
        </p:nvSpPr>
        <p:spPr>
          <a:xfrm>
            <a:off x="7937855" y="1165663"/>
            <a:ext cx="620688" cy="620688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Question</a:t>
            </a:r>
            <a:endParaRPr/>
          </a:p>
        </p:txBody>
      </p:sp>
      <p:sp>
        <p:nvSpPr>
          <p:cNvPr id="92" name="Google Shape;92;p2"/>
          <p:cNvSpPr txBox="1"/>
          <p:nvPr>
            <p:ph idx="1" type="body"/>
          </p:nvPr>
        </p:nvSpPr>
        <p:spPr>
          <a:xfrm>
            <a:off x="457200" y="1600200"/>
            <a:ext cx="8229600" cy="40433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Given an integer array nums, return true if any value appears </a:t>
            </a:r>
            <a:r>
              <a:rPr b="1" lang="en-US"/>
              <a:t>at least twice</a:t>
            </a:r>
            <a:r>
              <a:rPr lang="en-US"/>
              <a:t> in the array, and return false if every element is distinct.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Example 1: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Input:</a:t>
            </a:r>
            <a:r>
              <a:rPr lang="en-US"/>
              <a:t> nums = [1,2,3,1] </a:t>
            </a:r>
            <a:r>
              <a:rPr b="1" lang="en-US"/>
              <a:t>Output:</a:t>
            </a:r>
            <a:r>
              <a:rPr lang="en-US"/>
              <a:t> true</a:t>
            </a:r>
            <a:endParaRPr/>
          </a:p>
          <a:p>
            <a:pPr indent="-20066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Example 2: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Input:</a:t>
            </a:r>
            <a:r>
              <a:rPr lang="en-US"/>
              <a:t> nums = [1,2,3,4] </a:t>
            </a:r>
            <a:r>
              <a:rPr b="1" lang="en-US"/>
              <a:t>Output:</a:t>
            </a:r>
            <a:r>
              <a:rPr lang="en-US"/>
              <a:t> false</a:t>
            </a:r>
            <a:endParaRPr/>
          </a:p>
          <a:p>
            <a:pPr indent="-20066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Example 3: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Input:</a:t>
            </a:r>
            <a:r>
              <a:rPr lang="en-US"/>
              <a:t> nums = [1,1,1,3,3,4,3,2,4,2] </a:t>
            </a:r>
            <a:r>
              <a:rPr b="1" lang="en-US"/>
              <a:t>Output:</a:t>
            </a:r>
            <a:r>
              <a:rPr lang="en-US"/>
              <a:t> true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8" name="Google Shape;98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Constraints: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1 &lt;= nums.length &lt;= 10</a:t>
            </a:r>
            <a:r>
              <a:rPr baseline="30000" lang="en-US"/>
              <a:t>5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-10</a:t>
            </a:r>
            <a:r>
              <a:rPr baseline="30000" lang="en-US"/>
              <a:t>9</a:t>
            </a:r>
            <a:r>
              <a:rPr lang="en-US"/>
              <a:t> &lt;= nums[i] &lt;= 10</a:t>
            </a:r>
            <a:r>
              <a:rPr baseline="30000" lang="en-US"/>
              <a:t>9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Example: by hash table</a:t>
            </a:r>
            <a:endParaRPr/>
          </a:p>
        </p:txBody>
      </p:sp>
      <p:sp>
        <p:nvSpPr>
          <p:cNvPr id="104" name="Google Shape;104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numsSize=6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Num=[-20 -1 -20 5 3 4]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Hash Function=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Num%numSize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Change negative to Positive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collision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Hash table = [0] [1] [2] [3] [4] [5]</a:t>
            </a:r>
            <a:endParaRPr/>
          </a:p>
          <a:p>
            <a:pPr indent="0" lvl="0" marL="342900" rtl="0" algn="l">
              <a:spcBef>
                <a:spcPts val="544"/>
              </a:spcBef>
              <a:spcAft>
                <a:spcPts val="0"/>
              </a:spcAft>
              <a:buNone/>
            </a:pPr>
            <a:r>
              <a:rPr lang="en-US"/>
              <a:t>                   =&gt;      -1  -20  3   4    5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Counter []  =   0   1    2    1    1    1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If (counter &gt; 2) return true  </a:t>
            </a:r>
            <a:endParaRPr/>
          </a:p>
        </p:txBody>
      </p:sp>
      <p:sp>
        <p:nvSpPr>
          <p:cNvPr id="105" name="Google Shape;105;p4"/>
          <p:cNvSpPr txBox="1"/>
          <p:nvPr>
            <p:ph idx="1" type="body"/>
          </p:nvPr>
        </p:nvSpPr>
        <p:spPr>
          <a:xfrm>
            <a:off x="5650800" y="1417650"/>
            <a:ext cx="3036000" cy="17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6543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US" sz="1500"/>
              <a:t>假設有六個數字，我們將使用hash table的方式，如果hash table 計算有兩個以上就可以確認array中有重複。當然可以用兩次迴圈直接解。但使用hash table我們就只需要一次就可以完成。</a:t>
            </a:r>
            <a:endParaRPr sz="1500"/>
          </a:p>
        </p:txBody>
      </p:sp>
      <p:sp>
        <p:nvSpPr>
          <p:cNvPr id="106" name="Google Shape;106;p4"/>
          <p:cNvSpPr txBox="1"/>
          <p:nvPr>
            <p:ph idx="1" type="body"/>
          </p:nvPr>
        </p:nvSpPr>
        <p:spPr>
          <a:xfrm>
            <a:off x="5770350" y="3633800"/>
            <a:ext cx="2796900" cy="17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6543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US" sz="1500"/>
              <a:t>hash function 我們就直接除numSize(array中有多少數字)。但array數字中有正負，所以可能會造成重複的情況，也就是collision。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Collision problem</a:t>
            </a:r>
            <a:endParaRPr/>
          </a:p>
        </p:txBody>
      </p:sp>
      <p:sp>
        <p:nvSpPr>
          <p:cNvPr id="112" name="Google Shape;112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Num=[-20 -2 -20 5 3 4]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Hash table = [0] [1]     [2]     [3]   [4]   [5]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                    =             -20/-2    3      4      5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                    =   0   0       2         1      1     1   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13" name="Google Shape;113;p5"/>
          <p:cNvSpPr txBox="1"/>
          <p:nvPr>
            <p:ph idx="1" type="body"/>
          </p:nvPr>
        </p:nvSpPr>
        <p:spPr>
          <a:xfrm>
            <a:off x="562650" y="4136750"/>
            <a:ext cx="9872700" cy="12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6543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US" sz="1500"/>
              <a:t>如上的另一個方法就是，如果array中的數字中有-20跟-2，如果全部都取絕對值，他們除6之後的餘數都是2，這樣判斷上就會有問題。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No sorting way</a:t>
            </a:r>
            <a:endParaRPr/>
          </a:p>
        </p:txBody>
      </p:sp>
      <p:sp>
        <p:nvSpPr>
          <p:cNvPr id="119" name="Google Shape;119;p6"/>
          <p:cNvSpPr txBox="1"/>
          <p:nvPr/>
        </p:nvSpPr>
        <p:spPr>
          <a:xfrm>
            <a:off x="755575" y="1844825"/>
            <a:ext cx="6902100" cy="146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000" u="none" cap="none" strike="noStrike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containsDuplicate</a:t>
            </a:r>
            <a: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0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* </a:t>
            </a:r>
            <a:r>
              <a:rPr b="0" i="0" lang="en-US" sz="1000" u="none" cap="none" strike="noStrik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nums</a:t>
            </a:r>
            <a: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0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000" u="none" cap="none" strike="noStrik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numsSize</a:t>
            </a:r>
            <a: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0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000" u="none" cap="none" strike="noStrik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HashTable</a:t>
            </a:r>
            <a: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[numsSize];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0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000" u="none" cap="none" strike="noStrik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[numsSize];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000" u="none" cap="none" strike="noStrik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//printf("numsSize:%d\n",numsSize);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0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result=</a:t>
            </a:r>
            <a:r>
              <a:rPr b="0" i="0" lang="en-US" sz="10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0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0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i = </a:t>
            </a:r>
            <a:r>
              <a:rPr b="0" i="0" lang="en-US" sz="1000" u="none" cap="none" strike="noStrik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; i &lt; numsSize ; i ++ ){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i="0" lang="en-US" sz="1000" u="none" cap="none" strike="noStrik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HashTable</a:t>
            </a:r>
            <a: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[i]=</a:t>
            </a:r>
            <a:r>
              <a:rPr b="0" i="0" lang="en-US" sz="10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i="0" lang="en-US" sz="1000" u="none" cap="none" strike="noStrik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[i]=</a:t>
            </a:r>
            <a:r>
              <a:rPr b="0" i="0" lang="en-US" sz="1000" u="none" cap="none" strike="noStrik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}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000" u="none" cap="none" strike="noStrik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//printf("count:");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0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0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i=</a:t>
            </a:r>
            <a:r>
              <a:rPr b="0" i="0" lang="en-US" sz="1000" u="none" cap="none" strike="noStrik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;i &lt; numsSize ; i++)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{       </a:t>
            </a:r>
            <a:r>
              <a:rPr b="0" i="0" lang="en-US" sz="10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a = </a:t>
            </a:r>
            <a:r>
              <a:rPr b="0" i="0" lang="en-US" sz="1000" u="none" cap="none" strike="noStrik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nums</a:t>
            </a:r>
            <a: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[i] ;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i="0" lang="en-US" sz="10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 a &lt; </a:t>
            </a:r>
            <a:r>
              <a:rPr b="0" i="0" lang="en-US" sz="1000" u="none" cap="none" strike="noStrik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){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a=a*-</a:t>
            </a:r>
            <a:r>
              <a:rPr b="0" i="0" lang="en-US" sz="1000" u="none" cap="none" strike="noStrik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}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a=a%numsSize;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i="0" lang="en-US" sz="1000" u="none" cap="none" strike="noStrik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//printf("nums:%d:a=%d:",nums[i],a);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i="0" lang="en-US" sz="10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 </a:t>
            </a:r>
            <a:r>
              <a:rPr b="0" i="0" lang="en-US" sz="1000" u="none" cap="none" strike="noStrik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nums</a:t>
            </a:r>
            <a: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[i] == </a:t>
            </a:r>
            <a:r>
              <a:rPr b="0" i="0" lang="en-US" sz="1000" u="none" cap="none" strike="noStrik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b="0" i="0" lang="en-US" sz="1000" u="none" cap="none" strike="noStrik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HashTable</a:t>
            </a:r>
            <a: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i="0" lang="en-US" sz="1000" u="none" cap="none" strike="noStrik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]=</a:t>
            </a:r>
            <a:r>
              <a:rPr b="0" i="0" lang="en-US" sz="1000" u="none" cap="none" strike="noStrik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nums</a:t>
            </a:r>
            <a: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[i];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b="0" i="0" lang="en-US" sz="1000" u="none" cap="none" strike="noStrik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i="0" lang="en-US" sz="1000" u="none" cap="none" strike="noStrik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]++;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b="0" i="0" lang="en-US" sz="10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 </a:t>
            </a:r>
            <a:r>
              <a:rPr b="0" i="0" lang="en-US" sz="1000" u="none" cap="none" strike="noStrik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i="0" lang="en-US" sz="1000" u="none" cap="none" strike="noStrik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] &gt;= </a:t>
            </a:r>
            <a:r>
              <a:rPr b="0" i="0" lang="en-US" sz="1000" u="none" cap="none" strike="noStrik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){ </a:t>
            </a:r>
            <a:r>
              <a:rPr b="0" i="0" lang="en-US" sz="10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result=</a:t>
            </a:r>
            <a:r>
              <a:rPr b="0" i="0" lang="en-US" sz="10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;}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}</a:t>
            </a:r>
            <a:r>
              <a:rPr b="0" i="0" lang="en-US" sz="10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0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 a == </a:t>
            </a:r>
            <a:r>
              <a:rPr b="0" i="0" lang="en-US" sz="1000" u="none" cap="none" strike="noStrik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&amp;&amp; </a:t>
            </a:r>
            <a:r>
              <a:rPr b="0" i="0" lang="en-US" sz="1000" u="none" cap="none" strike="noStrik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nums</a:t>
            </a:r>
            <a: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[i] != </a:t>
            </a:r>
            <a:r>
              <a:rPr b="0" i="0" lang="en-US" sz="1000" u="none" cap="none" strike="noStrik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b="0" i="0" lang="en-US" sz="10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0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j=</a:t>
            </a:r>
            <a:r>
              <a:rPr b="0" i="0" lang="en-US" sz="1000" u="none" cap="none" strike="noStrik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; j&lt;numsSize ; j++){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    </a:t>
            </a:r>
            <a:r>
              <a:rPr b="0" i="0" lang="en-US" sz="10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 </a:t>
            </a:r>
            <a:r>
              <a:rPr b="0" i="0" lang="en-US" sz="1000" u="none" cap="none" strike="noStrik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HashTable</a:t>
            </a:r>
            <a: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[j]==</a:t>
            </a:r>
            <a:r>
              <a:rPr b="0" i="0" lang="en-US" sz="1000" u="none" cap="none" strike="noStrik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nums</a:t>
            </a:r>
            <a: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[i] || </a:t>
            </a:r>
            <a:r>
              <a:rPr b="0" i="0" lang="en-US" sz="1000" u="none" cap="none" strike="noStrik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HashTable</a:t>
            </a:r>
            <a: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[j] == </a:t>
            </a:r>
            <a:r>
              <a:rPr b="0" i="0" lang="en-US" sz="10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        </a:t>
            </a:r>
            <a:r>
              <a:rPr b="0" i="0" lang="en-US" sz="1000" u="none" cap="none" strike="noStrik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HashTable</a:t>
            </a:r>
            <a: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[j]=</a:t>
            </a:r>
            <a:r>
              <a:rPr b="0" i="0" lang="en-US" sz="1000" u="none" cap="none" strike="noStrik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nums</a:t>
            </a:r>
            <a: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[i];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        </a:t>
            </a:r>
            <a:r>
              <a:rPr b="0" i="0" lang="en-US" sz="1000" u="none" cap="none" strike="noStrik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[j]++;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        </a:t>
            </a:r>
            <a:r>
              <a:rPr b="0" i="0" lang="en-US" sz="10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 </a:t>
            </a:r>
            <a:r>
              <a:rPr b="0" i="0" lang="en-US" sz="1000" u="none" cap="none" strike="noStrik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[j] &gt;= </a:t>
            </a:r>
            <a:r>
              <a:rPr b="0" i="0" lang="en-US" sz="1000" u="none" cap="none" strike="noStrik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){ </a:t>
            </a:r>
            <a:r>
              <a:rPr b="0" i="0" lang="en-US" sz="10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result=</a:t>
            </a:r>
            <a:r>
              <a:rPr b="0" i="0" lang="en-US" sz="10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;}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        </a:t>
            </a:r>
            <a:r>
              <a:rPr b="0" i="0" lang="en-US" sz="10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      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    }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}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}</a:t>
            </a:r>
            <a:r>
              <a:rPr b="0" i="0" lang="en-US" sz="10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0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 </a:t>
            </a:r>
            <a:r>
              <a:rPr b="0" i="0" lang="en-US" sz="1000" u="none" cap="none" strike="noStrik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HashTable</a:t>
            </a:r>
            <a: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[a] != </a:t>
            </a:r>
            <a:r>
              <a:rPr b="0" i="0" lang="en-US" sz="10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&amp;&amp; </a:t>
            </a:r>
            <a:r>
              <a:rPr b="0" i="0" lang="en-US" sz="1000" u="none" cap="none" strike="noStrik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HashTable</a:t>
            </a:r>
            <a: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[a] != </a:t>
            </a:r>
            <a:r>
              <a:rPr b="0" i="0" lang="en-US" sz="1000" u="none" cap="none" strike="noStrik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nums</a:t>
            </a:r>
            <a: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[i]){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b="0" i="0" lang="en-US" sz="1000" u="none" cap="none" strike="noStrik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//printf("**%d,collison,%d: ",nums[i],a);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b="0" i="0" lang="en-US" sz="10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0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j=</a:t>
            </a:r>
            <a:r>
              <a:rPr b="0" i="0" lang="en-US" sz="1000" u="none" cap="none" strike="noStrik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; j&lt;numsSize ; j++){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    </a:t>
            </a:r>
            <a:r>
              <a:rPr b="0" i="0" lang="en-US" sz="1000" u="none" cap="none" strike="noStrik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//printf("N=%d&gt;&gt;",nums[i]);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    </a:t>
            </a:r>
            <a:r>
              <a:rPr b="0" i="0" lang="en-US" sz="1000" u="none" cap="none" strike="noStrik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//printf("H[%d]=%d&gt;&gt;",j,HashTable[j]);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    </a:t>
            </a:r>
            <a:r>
              <a:rPr b="0" i="0" lang="en-US" sz="1000" u="none" cap="none" strike="noStrik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//printf("C[%d]=%d&lt; ",j,count[j]);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    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    </a:t>
            </a:r>
            <a:r>
              <a:rPr b="0" i="0" lang="en-US" sz="10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 </a:t>
            </a:r>
            <a:r>
              <a:rPr b="0" i="0" lang="en-US" sz="1000" u="none" cap="none" strike="noStrik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HashTable</a:t>
            </a:r>
            <a: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[j]==</a:t>
            </a:r>
            <a:r>
              <a:rPr b="0" i="0" lang="en-US" sz="1000" u="none" cap="none" strike="noStrik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nums</a:t>
            </a:r>
            <a: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[i] || </a:t>
            </a:r>
            <a:r>
              <a:rPr b="0" i="0" lang="en-US" sz="1000" u="none" cap="none" strike="noStrik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HashTable</a:t>
            </a:r>
            <a: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[j] == </a:t>
            </a:r>
            <a:r>
              <a:rPr b="0" i="0" lang="en-US" sz="10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        </a:t>
            </a:r>
            <a:r>
              <a:rPr b="0" i="0" lang="en-US" sz="1000" u="none" cap="none" strike="noStrik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HashTable</a:t>
            </a:r>
            <a: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[j]=</a:t>
            </a:r>
            <a:r>
              <a:rPr b="0" i="0" lang="en-US" sz="1000" u="none" cap="none" strike="noStrik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nums</a:t>
            </a:r>
            <a: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[i];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        </a:t>
            </a:r>
            <a:r>
              <a:rPr b="0" i="0" lang="en-US" sz="1000" u="none" cap="none" strike="noStrik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[j]++;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        </a:t>
            </a:r>
            <a:r>
              <a:rPr b="0" i="0" lang="en-US" sz="10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 </a:t>
            </a:r>
            <a:r>
              <a:rPr b="0" i="0" lang="en-US" sz="1000" u="none" cap="none" strike="noStrik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[j] &gt;= </a:t>
            </a:r>
            <a:r>
              <a:rPr b="0" i="0" lang="en-US" sz="1000" u="none" cap="none" strike="noStrik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){ </a:t>
            </a:r>
            <a:r>
              <a:rPr b="0" i="0" lang="en-US" sz="10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result=</a:t>
            </a:r>
            <a:r>
              <a:rPr b="0" i="0" lang="en-US" sz="10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;}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        </a:t>
            </a:r>
            <a:r>
              <a:rPr b="0" i="0" lang="en-US" sz="1000" u="none" cap="none" strike="noStrik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//printf("HashTable:%d &gt;",HashTable[j]);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        </a:t>
            </a:r>
            <a:r>
              <a:rPr b="0" i="0" lang="en-US" sz="1000" u="none" cap="none" strike="noStrik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//printf("count:%d &gt;",count[j]);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        </a:t>
            </a:r>
            <a:r>
              <a:rPr b="0" i="0" lang="en-US" sz="10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      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    }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}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}</a:t>
            </a:r>
            <a:r>
              <a:rPr b="0" i="0" lang="en-US" sz="10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b="0" i="0" lang="en-US" sz="1000" u="none" cap="none" strike="noStrik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HashTable</a:t>
            </a:r>
            <a: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[a]=</a:t>
            </a:r>
            <a:r>
              <a:rPr b="0" i="0" lang="en-US" sz="1000" u="none" cap="none" strike="noStrik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nums</a:t>
            </a:r>
            <a: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[i];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b="0" i="0" lang="en-US" sz="1000" u="none" cap="none" strike="noStrik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[a]++;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b="0" i="0" lang="en-US" sz="10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 </a:t>
            </a:r>
            <a:r>
              <a:rPr b="0" i="0" lang="en-US" sz="1000" u="none" cap="none" strike="noStrik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[a] &gt;= </a:t>
            </a:r>
            <a:r>
              <a:rPr b="0" i="0" lang="en-US" sz="1000" u="none" cap="none" strike="noStrik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){ </a:t>
            </a:r>
            <a:r>
              <a:rPr b="0" i="0" lang="en-US" sz="10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result=</a:t>
            </a:r>
            <a:r>
              <a:rPr b="0" i="0" lang="en-US" sz="10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;}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}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i="0" lang="en-US" sz="1000" u="none" cap="none" strike="noStrik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//printf("%d ",count[a]);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}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000" u="none" cap="none" strike="noStrik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//printf("\n");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000" u="none" cap="none" strike="noStrik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//printf("check");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0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result;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Solution way</a:t>
            </a:r>
            <a:endParaRPr/>
          </a:p>
        </p:txBody>
      </p:sp>
      <p:sp>
        <p:nvSpPr>
          <p:cNvPr id="125" name="Google Shape;125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https://medium.com/roywannago-%E6%97%85%E8%A1%8C%E4%B8%8D%E9%9C%80%E7%90%86%E7%94%B1/leetcode-%E5%88%B7%E9%A1%8C%E7%B4%80%E9%8C%84-217-contains-duplicate-easy-647bc2ccdcf6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https://github.com/andy6804tw/LeetCode/blob/master/Algorithms/C/217-Contains-Duplicate.md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Use sorting </a:t>
            </a:r>
            <a:endParaRPr/>
          </a:p>
        </p:txBody>
      </p:sp>
      <p:sp>
        <p:nvSpPr>
          <p:cNvPr id="131" name="Google Shape;131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https://github.com/andy6804tw/LeetCode/blob/master/Algorithms/C/217-Contains-Duplicate.md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aa32ae23d9_0_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by by_UT_hash_handle hh</a:t>
            </a:r>
            <a:endParaRPr/>
          </a:p>
        </p:txBody>
      </p:sp>
      <p:sp>
        <p:nvSpPr>
          <p:cNvPr id="137" name="Google Shape;137;g2aa32ae23d9_0_5"/>
          <p:cNvSpPr txBox="1"/>
          <p:nvPr>
            <p:ph idx="1" type="body"/>
          </p:nvPr>
        </p:nvSpPr>
        <p:spPr>
          <a:xfrm>
            <a:off x="76200" y="1600200"/>
            <a:ext cx="3766500" cy="45261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node{</a:t>
            </a:r>
            <a:endParaRPr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val;</a:t>
            </a:r>
            <a:endParaRPr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UT_hash_handle hh;</a:t>
            </a:r>
            <a:endParaRPr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node *table =</a:t>
            </a:r>
            <a:r>
              <a:rPr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node *s;</a:t>
            </a:r>
            <a:endParaRPr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s=</a:t>
            </a:r>
            <a:r>
              <a:rPr lang="en-US" sz="10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malloc</a:t>
            </a:r>
            <a:r>
              <a:rPr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node));</a:t>
            </a:r>
            <a:endParaRPr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-US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val;</a:t>
            </a:r>
            <a:endParaRPr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HASH_ADD_INT</a:t>
            </a:r>
            <a:r>
              <a:rPr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(table,val,s);</a:t>
            </a:r>
            <a:endParaRPr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containsDuplicate</a:t>
            </a:r>
            <a:r>
              <a:rPr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* </a:t>
            </a:r>
            <a:r>
              <a:rPr lang="en-US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numsSize</a:t>
            </a:r>
            <a:r>
              <a:rPr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table =</a:t>
            </a:r>
            <a:r>
              <a:rPr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i=</a:t>
            </a:r>
            <a:r>
              <a:rPr lang="en-US" sz="10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;i&lt;numsSize;i++){</a:t>
            </a:r>
            <a:endParaRPr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node*check;</a:t>
            </a:r>
            <a:endParaRPr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0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HASH_FIND_INT</a:t>
            </a:r>
            <a:r>
              <a:rPr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(table,&amp;</a:t>
            </a:r>
            <a:r>
              <a:rPr lang="en-US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[i],check);</a:t>
            </a:r>
            <a:endParaRPr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0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(check==</a:t>
            </a:r>
            <a:r>
              <a:rPr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0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[i]);</a:t>
            </a:r>
            <a:endParaRPr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r>
              <a:rPr lang="en-US" sz="10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0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38" name="Google Shape;138;g2aa32ae23d9_0_5"/>
          <p:cNvSpPr txBox="1"/>
          <p:nvPr>
            <p:ph idx="1" type="body"/>
          </p:nvPr>
        </p:nvSpPr>
        <p:spPr>
          <a:xfrm>
            <a:off x="3895725" y="1600200"/>
            <a:ext cx="4984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6543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US" sz="1500"/>
              <a:t>先宣告資料結構，並且可以被UT_hash_handle hh使用與找尋。</a:t>
            </a:r>
            <a:endParaRPr sz="1500"/>
          </a:p>
          <a:p>
            <a:pPr indent="-265430" lvl="0" marL="342900" rtl="0" algn="l">
              <a:spcBef>
                <a:spcPts val="544"/>
              </a:spcBef>
              <a:spcAft>
                <a:spcPts val="0"/>
              </a:spcAft>
              <a:buSzPts val="1500"/>
              <a:buChar char="•"/>
            </a:pPr>
            <a:r>
              <a:rPr lang="en-US" sz="1500"/>
              <a:t>宣告table</a:t>
            </a:r>
            <a:endParaRPr sz="1500"/>
          </a:p>
          <a:p>
            <a:pPr indent="-265430" lvl="0" marL="342900" rtl="0" algn="l">
              <a:spcBef>
                <a:spcPts val="544"/>
              </a:spcBef>
              <a:spcAft>
                <a:spcPts val="0"/>
              </a:spcAft>
              <a:buSzPts val="1500"/>
              <a:buChar char="•"/>
            </a:pPr>
            <a:r>
              <a:rPr lang="en-US" sz="1500"/>
              <a:t>自訂函數是可以在hash table中增加資料的函式add()</a:t>
            </a:r>
            <a:endParaRPr sz="1500"/>
          </a:p>
          <a:p>
            <a:pPr indent="0" lvl="0" marL="0" rtl="0" algn="l">
              <a:spcBef>
                <a:spcPts val="544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544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544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544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265430" lvl="0" marL="342900" rtl="0" algn="l">
              <a:spcBef>
                <a:spcPts val="544"/>
              </a:spcBef>
              <a:spcAft>
                <a:spcPts val="0"/>
              </a:spcAft>
              <a:buSzPts val="1500"/>
              <a:buChar char="•"/>
            </a:pPr>
            <a:r>
              <a:rPr lang="en-US" sz="1500"/>
              <a:t>將table 初始化NULL</a:t>
            </a:r>
            <a:endParaRPr sz="1500"/>
          </a:p>
          <a:p>
            <a:pPr indent="-265430" lvl="0" marL="342900" rtl="0" algn="l">
              <a:spcBef>
                <a:spcPts val="544"/>
              </a:spcBef>
              <a:spcAft>
                <a:spcPts val="0"/>
              </a:spcAft>
              <a:buSzPts val="1500"/>
              <a:buChar char="•"/>
            </a:pPr>
            <a:r>
              <a:rPr lang="en-US" sz="1500"/>
              <a:t>做一次迴圈</a:t>
            </a:r>
            <a:endParaRPr sz="1500"/>
          </a:p>
          <a:p>
            <a:pPr indent="-265430" lvl="0" marL="342900" rtl="0" algn="l">
              <a:spcBef>
                <a:spcPts val="544"/>
              </a:spcBef>
              <a:spcAft>
                <a:spcPts val="0"/>
              </a:spcAft>
              <a:buSzPts val="1500"/>
              <a:buChar char="•"/>
            </a:pPr>
            <a:r>
              <a:rPr lang="en-US" sz="1500"/>
              <a:t>如果有在hash table中有找到</a:t>
            </a:r>
            <a:r>
              <a:rPr lang="en-US" sz="1500"/>
              <a:t>就return</a:t>
            </a:r>
            <a:r>
              <a:rPr lang="en-US" sz="1500"/>
              <a:t> true</a:t>
            </a:r>
            <a:endParaRPr sz="1500"/>
          </a:p>
          <a:p>
            <a:pPr indent="-265430" lvl="0" marL="342900" rtl="0" algn="l">
              <a:spcBef>
                <a:spcPts val="544"/>
              </a:spcBef>
              <a:spcAft>
                <a:spcPts val="0"/>
              </a:spcAft>
              <a:buSzPts val="1500"/>
              <a:buChar char="•"/>
            </a:pPr>
            <a:r>
              <a:rPr lang="en-US" sz="1500"/>
              <a:t>如果找不到就用</a:t>
            </a:r>
            <a:r>
              <a:rPr lang="en-US" sz="1500"/>
              <a:t>add()增加</a:t>
            </a:r>
            <a:endParaRPr sz="1500"/>
          </a:p>
          <a:p>
            <a:pPr indent="0" lvl="0" marL="342900" rtl="0" algn="l">
              <a:spcBef>
                <a:spcPts val="544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265430" lvl="0" marL="342900" rtl="0" algn="l">
              <a:spcBef>
                <a:spcPts val="544"/>
              </a:spcBef>
              <a:spcAft>
                <a:spcPts val="0"/>
              </a:spcAft>
              <a:buSzPts val="1500"/>
              <a:buChar char="•"/>
            </a:pPr>
            <a:r>
              <a:rPr lang="en-US" sz="1500"/>
              <a:t>最後如果都找不到就return false</a:t>
            </a:r>
            <a:endParaRPr sz="1500"/>
          </a:p>
          <a:p>
            <a:pPr indent="0" lvl="0" marL="0" rtl="0" algn="l">
              <a:spcBef>
                <a:spcPts val="544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2023-07-11T13:08:17Z</dcterms:created>
  <dc:creator>user</dc:creator>
</cp:coreProperties>
</file>