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80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276D93-0297-C389-4B0F-D76C06C49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8D3995-827B-AF89-33FE-BA2039BD7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7A206A-7E6F-9AF3-F463-B4049E19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9572-8747-4EC3-A858-F3FB362F2D25}" type="datetimeFigureOut">
              <a:rPr lang="zh-TW" altLang="en-US" smtClean="0"/>
              <a:t>2023/7/24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A29243-3EA2-DF58-FDFB-C4AB9941D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058ED7-F47E-E1B3-CFE8-A7909BE3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C998-F67B-422E-BC54-D9D039C2B8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221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E4633C-95EC-4A96-E0E5-4DA735D6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6A379ED-0B93-C704-CB77-CB45EEDE3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9A7B5F-1378-694E-48F4-17C75C90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9572-8747-4EC3-A858-F3FB362F2D25}" type="datetimeFigureOut">
              <a:rPr lang="zh-TW" altLang="en-US" smtClean="0"/>
              <a:t>2023/7/24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26C95F-F4A6-FE49-0DDA-EE74911FC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B503AE-861E-3388-BD96-81F5C615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C998-F67B-422E-BC54-D9D039C2B8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552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C29EBA8-F813-1813-0CA0-2CBA1C5574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359D26-1E54-2C7F-A22E-1FAB1E156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7F2864-D3D9-4A7E-6505-80CB40034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9572-8747-4EC3-A858-F3FB362F2D25}" type="datetimeFigureOut">
              <a:rPr lang="zh-TW" altLang="en-US" smtClean="0"/>
              <a:t>2023/7/24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E2A985-54CA-8980-2360-D08324941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CFDF31-ED57-89E4-E720-87C7E4BC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C998-F67B-422E-BC54-D9D039C2B8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118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418C0E-05F4-2179-F07D-D117DBA3B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2955EC-28C0-370B-C719-F90303532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931E14-2F94-848A-7E3C-58B98C61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9572-8747-4EC3-A858-F3FB362F2D25}" type="datetimeFigureOut">
              <a:rPr lang="zh-TW" altLang="en-US" smtClean="0"/>
              <a:t>2023/7/24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D1374A-E6A8-EF5E-4A4E-5BC0BCA3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E6FB8E-BA71-733C-3BB2-1ECFBB99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C998-F67B-422E-BC54-D9D039C2B8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339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9465F2-5B14-EE89-BE56-E49CC717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A012EB-DBC7-5520-3442-DB444228E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AD15DE-678A-730F-CEA8-0ABAC23AC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9572-8747-4EC3-A858-F3FB362F2D25}" type="datetimeFigureOut">
              <a:rPr lang="zh-TW" altLang="en-US" smtClean="0"/>
              <a:t>2023/7/24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A625D2-D2B1-79EC-0675-72CF08FE8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1D3ABE-4F8A-6124-53D9-3FBFB3030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C998-F67B-422E-BC54-D9D039C2B8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599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09CA26-9844-EB39-9DD0-181A9B46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E9F5AF-9D92-D68F-B3D6-54A97596E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65E7B1-D602-1574-D6C0-0248ABD4F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CB9134-53A8-6D74-304D-64248F8B7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9572-8747-4EC3-A858-F3FB362F2D25}" type="datetimeFigureOut">
              <a:rPr lang="zh-TW" altLang="en-US" smtClean="0"/>
              <a:t>2023/7/24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69415BB-C022-E63C-96B9-3D1D55BDB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0C7190-6973-0732-B7A7-6811C6B00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C998-F67B-422E-BC54-D9D039C2B8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68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006A99-6AC7-90DA-6FDA-D16C4CBC3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352982-2EF1-C506-2179-0BEED95D3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EB48E17-4062-9C41-2868-C8FF35F03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8048CD3-296B-DC86-42CB-4665B34D6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6A301D1-09F5-5432-CC11-BB22E92DF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F1B55E2-A56D-4B46-A7CB-AD3FBFF16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9572-8747-4EC3-A858-F3FB362F2D25}" type="datetimeFigureOut">
              <a:rPr lang="zh-TW" altLang="en-US" smtClean="0"/>
              <a:t>2023/7/24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C048F09-CD07-CC38-433F-B5233FFE6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9E25D76-5007-0462-A11B-C4ED9413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C998-F67B-422E-BC54-D9D039C2B8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06E579-5BD8-B255-DA85-B949EC3A7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609CF5D-FA0A-9DCE-9957-29DCEDD34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9572-8747-4EC3-A858-F3FB362F2D25}" type="datetimeFigureOut">
              <a:rPr lang="zh-TW" altLang="en-US" smtClean="0"/>
              <a:t>2023/7/24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FE7DAFD-A757-703E-E0E2-5CDB78B2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6DF7FF3-C2CB-1156-803E-823FC54B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C998-F67B-422E-BC54-D9D039C2B8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24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B6AB6F9-E1C6-32FF-F7D2-803C5ACFA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9572-8747-4EC3-A858-F3FB362F2D25}" type="datetimeFigureOut">
              <a:rPr lang="zh-TW" altLang="en-US" smtClean="0"/>
              <a:t>2023/7/24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EC444B0-B507-0E7E-8EAF-862C2FEB4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4E3B567-EA42-80CD-C241-EB571D0E1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C998-F67B-422E-BC54-D9D039C2B8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2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E117DE-F032-02C4-2D48-96AF490D1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AEF631-FDFE-6A1B-49F0-CBCA8D5B1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CE309B6-9697-DD7C-5DB2-34EA58734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C16361-AF2C-C3DA-539F-806E4F06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9572-8747-4EC3-A858-F3FB362F2D25}" type="datetimeFigureOut">
              <a:rPr lang="zh-TW" altLang="en-US" smtClean="0"/>
              <a:t>2023/7/24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DBDAADC-CE5E-2B07-942E-852DB9952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A575D0-862A-2224-FC8D-21CF0D6E4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C998-F67B-422E-BC54-D9D039C2B8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45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8F4A1A-7AE1-6FD0-9E77-55E24354C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1669903-6CDD-98E2-3C1C-E2C31E53C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C622CB2-F416-000A-BCCD-62DD28ABC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9035A3-F959-F41A-8F14-E0DDDE81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9572-8747-4EC3-A858-F3FB362F2D25}" type="datetimeFigureOut">
              <a:rPr lang="zh-TW" altLang="en-US" smtClean="0"/>
              <a:t>2023/7/24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64120E-8928-53C7-6A25-3A873DFAC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BC1887-7781-F0D1-0FBF-5E72A20A8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C998-F67B-422E-BC54-D9D039C2B8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647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C6CF16C-6E39-72AF-E546-A0B202D6A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683836-D609-2552-5E8A-1F8213091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A63202-E324-08C0-A9E6-2AD8BDA79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9572-8747-4EC3-A858-F3FB362F2D25}" type="datetimeFigureOut">
              <a:rPr lang="zh-TW" altLang="en-US" smtClean="0"/>
              <a:t>2023/7/24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27B162-0EC0-1B2C-1C3C-EC6D46F16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177400-D14B-1463-307C-8CD92ED19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4C998-F67B-422E-BC54-D9D039C2B8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14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7E52E2-6DB6-3EB6-216D-B98B4E436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A91B95E-8C6A-E6AE-53CE-FE8487315C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406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08C2B4-D00B-0368-4D2A-A72B5F16A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482421-AF71-7DE9-D5F1-327BD11BB2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75572"/>
            <a:ext cx="905408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nums = [</a:t>
            </a:r>
            <a:r>
              <a:rPr kumimoji="0" lang="en-US" altLang="zh-TW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1</a:t>
            </a:r>
            <a:r>
              <a:rPr kumimoji="0" lang="en-US" altLang="zh-TW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,</a:t>
            </a:r>
            <a:r>
              <a:rPr kumimoji="0" lang="en-US" altLang="zh-TW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2</a:t>
            </a:r>
            <a:r>
              <a:rPr kumimoji="0" lang="en-US" altLang="zh-TW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,</a:t>
            </a:r>
            <a:r>
              <a:rPr kumimoji="0" lang="en-US" altLang="zh-TW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3</a:t>
            </a:r>
            <a:r>
              <a:rPr kumimoji="0" lang="en-US" altLang="zh-TW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,</a:t>
            </a:r>
            <a:r>
              <a:rPr kumimoji="0" lang="en-US" altLang="zh-TW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4</a:t>
            </a:r>
            <a:r>
              <a:rPr kumimoji="0" lang="en-US" altLang="zh-TW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]</a:t>
            </a:r>
            <a:r>
              <a:rPr kumimoji="0" lang="zh-TW" altLang="zh-TW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87CEB53E-6CCC-A4E0-88B7-23EDC0423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782445"/>
              </p:ext>
            </p:extLst>
          </p:nvPr>
        </p:nvGraphicFramePr>
        <p:xfrm>
          <a:off x="2452914" y="3677920"/>
          <a:ext cx="7895769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967">
                  <a:extLst>
                    <a:ext uri="{9D8B030D-6E8A-4147-A177-3AD203B41FA5}">
                      <a16:colId xmlns:a16="http://schemas.microsoft.com/office/drawing/2014/main" val="2611723203"/>
                    </a:ext>
                  </a:extLst>
                </a:gridCol>
                <a:gridCol w="991119">
                  <a:extLst>
                    <a:ext uri="{9D8B030D-6E8A-4147-A177-3AD203B41FA5}">
                      <a16:colId xmlns:a16="http://schemas.microsoft.com/office/drawing/2014/main" val="1731863307"/>
                    </a:ext>
                  </a:extLst>
                </a:gridCol>
                <a:gridCol w="1059543">
                  <a:extLst>
                    <a:ext uri="{9D8B030D-6E8A-4147-A177-3AD203B41FA5}">
                      <a16:colId xmlns:a16="http://schemas.microsoft.com/office/drawing/2014/main" val="1293625068"/>
                    </a:ext>
                  </a:extLst>
                </a:gridCol>
                <a:gridCol w="1248228">
                  <a:extLst>
                    <a:ext uri="{9D8B030D-6E8A-4147-A177-3AD203B41FA5}">
                      <a16:colId xmlns:a16="http://schemas.microsoft.com/office/drawing/2014/main" val="1895556515"/>
                    </a:ext>
                  </a:extLst>
                </a:gridCol>
                <a:gridCol w="1233715">
                  <a:extLst>
                    <a:ext uri="{9D8B030D-6E8A-4147-A177-3AD203B41FA5}">
                      <a16:colId xmlns:a16="http://schemas.microsoft.com/office/drawing/2014/main" val="450320637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421778381"/>
                    </a:ext>
                  </a:extLst>
                </a:gridCol>
                <a:gridCol w="1190169">
                  <a:extLst>
                    <a:ext uri="{9D8B030D-6E8A-4147-A177-3AD203B41FA5}">
                      <a16:colId xmlns:a16="http://schemas.microsoft.com/office/drawing/2014/main" val="4136208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30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prefix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421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suffix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823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402178"/>
                  </a:ext>
                </a:extLst>
              </a:tr>
            </a:tbl>
          </a:graphicData>
        </a:graphic>
      </p:graphicFrame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00D6A76-A3E6-22A5-CDEF-B43B03B9A1C5}"/>
              </a:ext>
            </a:extLst>
          </p:cNvPr>
          <p:cNvCxnSpPr>
            <a:cxnSpLocks/>
          </p:cNvCxnSpPr>
          <p:nvPr/>
        </p:nvCxnSpPr>
        <p:spPr>
          <a:xfrm>
            <a:off x="4281714" y="4281714"/>
            <a:ext cx="1596572" cy="31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703673E2-DD05-8C78-5F82-F3AF77ECE80A}"/>
              </a:ext>
            </a:extLst>
          </p:cNvPr>
          <p:cNvCxnSpPr>
            <a:cxnSpLocks/>
          </p:cNvCxnSpPr>
          <p:nvPr/>
        </p:nvCxnSpPr>
        <p:spPr>
          <a:xfrm flipH="1">
            <a:off x="5365241" y="4720745"/>
            <a:ext cx="558800" cy="282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EB8C2D2C-06B0-0E97-1B84-CED865414880}"/>
              </a:ext>
            </a:extLst>
          </p:cNvPr>
          <p:cNvCxnSpPr>
            <a:cxnSpLocks/>
          </p:cNvCxnSpPr>
          <p:nvPr/>
        </p:nvCxnSpPr>
        <p:spPr>
          <a:xfrm>
            <a:off x="5365241" y="4281714"/>
            <a:ext cx="1701798" cy="290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11F453FD-6376-9CDB-CE2D-4C93984854C9}"/>
              </a:ext>
            </a:extLst>
          </p:cNvPr>
          <p:cNvCxnSpPr>
            <a:cxnSpLocks/>
          </p:cNvCxnSpPr>
          <p:nvPr/>
        </p:nvCxnSpPr>
        <p:spPr>
          <a:xfrm flipH="1">
            <a:off x="6551782" y="4692389"/>
            <a:ext cx="558800" cy="282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5ED70CD2-51D9-D1D4-597D-B5A756FDD4B2}"/>
              </a:ext>
            </a:extLst>
          </p:cNvPr>
          <p:cNvCxnSpPr>
            <a:cxnSpLocks/>
          </p:cNvCxnSpPr>
          <p:nvPr/>
        </p:nvCxnSpPr>
        <p:spPr>
          <a:xfrm>
            <a:off x="6526779" y="4253358"/>
            <a:ext cx="1701798" cy="290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69D9D1CC-AEE5-8180-3F02-C2A81E334758}"/>
              </a:ext>
            </a:extLst>
          </p:cNvPr>
          <p:cNvCxnSpPr>
            <a:cxnSpLocks/>
          </p:cNvCxnSpPr>
          <p:nvPr/>
        </p:nvCxnSpPr>
        <p:spPr>
          <a:xfrm flipH="1">
            <a:off x="7855544" y="4675512"/>
            <a:ext cx="558800" cy="282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CD700D4D-8C66-FF92-3CF2-D915D4BBB087}"/>
              </a:ext>
            </a:extLst>
          </p:cNvPr>
          <p:cNvCxnSpPr>
            <a:cxnSpLocks/>
          </p:cNvCxnSpPr>
          <p:nvPr/>
        </p:nvCxnSpPr>
        <p:spPr>
          <a:xfrm>
            <a:off x="7718847" y="4225002"/>
            <a:ext cx="1701798" cy="290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2295B9B8-6DCE-86D6-16ED-8DAF6DCDCF44}"/>
              </a:ext>
            </a:extLst>
          </p:cNvPr>
          <p:cNvCxnSpPr>
            <a:cxnSpLocks/>
          </p:cNvCxnSpPr>
          <p:nvPr/>
        </p:nvCxnSpPr>
        <p:spPr>
          <a:xfrm flipH="1">
            <a:off x="8886932" y="4682999"/>
            <a:ext cx="558800" cy="282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026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36</Words>
  <Application>Microsoft Office PowerPoint</Application>
  <PresentationFormat>寬螢幕</PresentationFormat>
  <Paragraphs>26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Arial Unicode MS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Bacchus</dc:creator>
  <cp:lastModifiedBy>Bacchus</cp:lastModifiedBy>
  <cp:revision>3</cp:revision>
  <dcterms:created xsi:type="dcterms:W3CDTF">2023-07-24T01:31:52Z</dcterms:created>
  <dcterms:modified xsi:type="dcterms:W3CDTF">2023-07-24T03:36:59Z</dcterms:modified>
</cp:coreProperties>
</file>