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104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EDA3A-4675-B04F-DE11-BFB5EA5AF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1F9DB8-95E2-5667-26C3-A7D59DBA1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81B7C-9028-151B-8B77-3D242AB6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6BD80D-5C87-1081-1455-A04A2262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32D301-C6EE-C6A9-31B0-940EC450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8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98B35-0B90-B2D7-870C-982ADF8F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E3F337-EBA3-7FDA-8158-67ADFC70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14632-1BFD-2D8A-13AC-D4DCC41C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D400B-EBA1-A22A-E74D-6402F87B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2FA98-E383-1EAB-7F9D-8074A9E2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7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2524B8-504E-B7EF-5818-EC5FD1E90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A30CEA-190E-2A3D-E1DD-258B61112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D71C73-832F-7F40-0877-0205E96D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8F3C6-88CB-D916-0314-C53FE237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5A06B4-4D38-8E40-DB1D-7809070F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3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57063-1C7A-B9F2-AF6A-86027665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73A86-72F5-39BA-383F-54EDDCF3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5F964B-F489-875D-8B2B-CCC5A87F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F736EE-68E4-1649-0141-F82D028E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8A1F5C-F6C3-BFE1-4229-0165487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F7BE4-F0B8-D409-89E1-30426978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7E40C2-D7D5-9273-BA13-4DE4BC15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41D2B-919D-0C6E-9B43-B8F9BF61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709504-5541-C78C-F174-89186906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8621B-887B-1684-5579-E460262C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09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2A94-630A-F0CE-DDED-8C0E3BA3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9B94C-62BB-9331-8555-D3F308A44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A8CFF2-0245-34BF-16A7-0D44D79A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A1BC0D-7B18-A262-C9D5-DDE27552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2449D6-0FFA-D61A-D000-2CC6420F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91080-8DF7-2B15-601F-209E080F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6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50D97-D25C-A98E-8A97-9AD17169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DDA65-066B-6FE1-EF0B-53A6EA6A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6AE315-FED5-FCAC-DEA5-4F6B326B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BC637F-9DE7-1244-C2CD-185690E9D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0DC3D7-4069-C4E6-ECD9-7C2A62704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61C56F-FE16-2C3F-2156-8EA1CEA4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36ACE4-5BC9-E3B0-89BD-0BDA20CB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74D769-ACE2-C150-6911-6EAE3ADE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6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DB1A3-2CC0-DB74-CBD8-E7AAEC81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98B0C0-852C-A99C-D0A8-E7FD8910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266E40-9F15-3BE6-BDF6-3F083C4E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592F00-14CE-9F9C-260A-437B2B32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36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79121-8EEF-8CBF-F5AD-A78BA45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EC018A-DE5D-868F-28D5-08A31271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CFED5F-3338-A171-3206-0821119D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99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4AC4D-6566-0617-D784-225C02AA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BD411-DC9E-7245-43A2-F8C00ABA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66802-19A6-C7F0-1DAD-987E7FEFA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DFC0D1-46F4-CFEB-C7D9-4A220D9B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BD63BD-80EE-5ED1-1240-DCA3D3C3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CD71F0-1C5E-3143-34E0-589E41BA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9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E3E13-1377-91FF-F5BD-57B4656E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65953C-A5C3-2BE4-6E32-024AE10BB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FCC888-D63D-B2F1-84AF-ABB6FF141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B2D415-775B-48CB-790F-232EF8F9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E9D78A-4C5C-DC1D-498B-253F258C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BDA9B5-2DA7-CE2A-0B8A-D853B36D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65DE56-7DA3-EDA5-02CF-6A1D0222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08101D-765E-AC39-55DB-2A383D5B2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877F2-C0E9-9AE4-A046-9BBC59627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0D1C-42FB-4778-B7F6-76EDB552BF6A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172841-AB76-3309-5555-6F8E87D16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D4074-72AF-F55A-CF6B-2CACF0464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2AC0-E27B-4AEF-ACD0-0F8B0AF40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80D4F-EEFA-EF01-7E6E-FA52C6D63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8B2488-B3C3-D859-E88B-DA2B0CE1F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19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DE715B-6C74-0F0B-9A31-9C87F4148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02" y="2222046"/>
            <a:ext cx="4031796" cy="403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228CBF6-1497-331B-9BC8-533AB053EACB}"/>
              </a:ext>
            </a:extLst>
          </p:cNvPr>
          <p:cNvSpPr txBox="1"/>
          <p:nvPr/>
        </p:nvSpPr>
        <p:spPr>
          <a:xfrm>
            <a:off x="432311" y="-6383094"/>
            <a:ext cx="81179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err="1"/>
              <a:t>CheckRaw</a:t>
            </a:r>
            <a:r>
              <a:rPr lang="en-US" altLang="zh-TW" sz="4800" dirty="0"/>
              <a:t>=[ 0 1 2 3 4 5 6 7 8 9 ]</a:t>
            </a:r>
          </a:p>
          <a:p>
            <a:r>
              <a:rPr lang="en-US" altLang="zh-TW" sz="4800" dirty="0"/>
              <a:t>                     [    0 0 0 0 0 0 0 0 0 ]</a:t>
            </a:r>
          </a:p>
          <a:p>
            <a:r>
              <a:rPr lang="en-US" altLang="zh-TW" sz="4800" dirty="0" err="1"/>
              <a:t>CheckCol</a:t>
            </a:r>
            <a:r>
              <a:rPr lang="en-US" altLang="zh-TW" sz="4800" dirty="0"/>
              <a:t>=  [ 0 1 2 3 4 5 6 7 8 9 ]</a:t>
            </a:r>
          </a:p>
          <a:p>
            <a:r>
              <a:rPr lang="en-US" altLang="zh-TW" sz="4800" dirty="0"/>
              <a:t>                     [    0 0 0 0 0 0 0 0 0 ]</a:t>
            </a:r>
            <a:endParaRPr lang="zh-TW" altLang="en-US" sz="4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15948D2-B390-EC03-1E23-EE6A90922F05}"/>
              </a:ext>
            </a:extLst>
          </p:cNvPr>
          <p:cNvCxnSpPr>
            <a:cxnSpLocks/>
          </p:cNvCxnSpPr>
          <p:nvPr/>
        </p:nvCxnSpPr>
        <p:spPr>
          <a:xfrm>
            <a:off x="3841141" y="2073729"/>
            <a:ext cx="48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CE91C8C-5CD0-CF51-3265-DB47083033AD}"/>
              </a:ext>
            </a:extLst>
          </p:cNvPr>
          <p:cNvCxnSpPr>
            <a:cxnSpLocks/>
          </p:cNvCxnSpPr>
          <p:nvPr/>
        </p:nvCxnSpPr>
        <p:spPr>
          <a:xfrm>
            <a:off x="3841141" y="2222046"/>
            <a:ext cx="0" cy="41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8CEABD-1518-77A5-1B62-51F83A4763F3}"/>
              </a:ext>
            </a:extLst>
          </p:cNvPr>
          <p:cNvSpPr txBox="1"/>
          <p:nvPr/>
        </p:nvSpPr>
        <p:spPr>
          <a:xfrm>
            <a:off x="8817428" y="185271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8016F2-F219-FE4F-0D20-353F98B11177}"/>
              </a:ext>
            </a:extLst>
          </p:cNvPr>
          <p:cNvSpPr txBox="1"/>
          <p:nvPr/>
        </p:nvSpPr>
        <p:spPr>
          <a:xfrm>
            <a:off x="3722358" y="64171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357A40-7E5E-B626-41D0-CB9FB3216A57}"/>
              </a:ext>
            </a:extLst>
          </p:cNvPr>
          <p:cNvSpPr txBox="1"/>
          <p:nvPr/>
        </p:nvSpPr>
        <p:spPr>
          <a:xfrm>
            <a:off x="141655" y="-3040933"/>
            <a:ext cx="86757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CheckArray1=[ 0 1 2 3 4 5 6 7 8 9 ]</a:t>
            </a:r>
          </a:p>
          <a:p>
            <a:r>
              <a:rPr lang="en-US" altLang="zh-TW" sz="4800" dirty="0"/>
              <a:t>                         [    0 0 0 0 0 0 0 0 0 ]</a:t>
            </a:r>
          </a:p>
          <a:p>
            <a:r>
              <a:rPr lang="en-US" altLang="zh-TW" sz="4800" dirty="0"/>
              <a:t>CheckArray2=[ 0 1 2 3 4 5 6 7 8 9 ]</a:t>
            </a:r>
          </a:p>
          <a:p>
            <a:r>
              <a:rPr lang="en-US" altLang="zh-TW" sz="4800" dirty="0"/>
              <a:t>                         [    0 0 0 0 0 0 0 0 0 ]</a:t>
            </a:r>
            <a:endParaRPr lang="zh-TW" altLang="en-US" sz="4800" dirty="0"/>
          </a:p>
          <a:p>
            <a:r>
              <a:rPr lang="en-US" altLang="zh-TW" sz="4800" dirty="0"/>
              <a:t>CheckArray3=[ 0 1 2 3 4 5 6 7 8 9 ]</a:t>
            </a:r>
          </a:p>
          <a:p>
            <a:r>
              <a:rPr lang="en-US" altLang="zh-TW" sz="4800" dirty="0"/>
              <a:t>                         [    0 0 0 0 0 0 0 0 0 ]</a:t>
            </a:r>
            <a:endParaRPr lang="zh-TW" altLang="en-US" sz="4800" dirty="0"/>
          </a:p>
          <a:p>
            <a:endParaRPr lang="zh-TW" altLang="en-US" sz="4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E382D1-434A-F327-C6ED-07059938DEA1}"/>
              </a:ext>
            </a:extLst>
          </p:cNvPr>
          <p:cNvSpPr/>
          <p:nvPr/>
        </p:nvSpPr>
        <p:spPr>
          <a:xfrm>
            <a:off x="4004427" y="2073729"/>
            <a:ext cx="542239" cy="43433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741376-8E74-ACD5-FAAD-80DA4BCC9AD6}"/>
              </a:ext>
            </a:extLst>
          </p:cNvPr>
          <p:cNvSpPr/>
          <p:nvPr/>
        </p:nvSpPr>
        <p:spPr>
          <a:xfrm>
            <a:off x="141655" y="-4797360"/>
            <a:ext cx="3014303" cy="6678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CB9C7-4953-39CA-0DCB-E2EADC46EA48}"/>
              </a:ext>
            </a:extLst>
          </p:cNvPr>
          <p:cNvSpPr/>
          <p:nvPr/>
        </p:nvSpPr>
        <p:spPr>
          <a:xfrm>
            <a:off x="4004427" y="2036455"/>
            <a:ext cx="4346430" cy="736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94C630-0242-6EEC-A6E8-B03CA2266B55}"/>
              </a:ext>
            </a:extLst>
          </p:cNvPr>
          <p:cNvSpPr/>
          <p:nvPr/>
        </p:nvSpPr>
        <p:spPr>
          <a:xfrm>
            <a:off x="259926" y="-6296715"/>
            <a:ext cx="3014303" cy="705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080D6C-022C-B80B-30A3-4CB08CE01386}"/>
              </a:ext>
            </a:extLst>
          </p:cNvPr>
          <p:cNvSpPr/>
          <p:nvPr/>
        </p:nvSpPr>
        <p:spPr>
          <a:xfrm>
            <a:off x="4080101" y="2222045"/>
            <a:ext cx="1319207" cy="13194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2F98EF-5561-1D92-304E-ED3A0F2EE42D}"/>
              </a:ext>
            </a:extLst>
          </p:cNvPr>
          <p:cNvSpPr/>
          <p:nvPr/>
        </p:nvSpPr>
        <p:spPr>
          <a:xfrm>
            <a:off x="5399309" y="2259320"/>
            <a:ext cx="1356294" cy="13189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6F5D74-6887-9AC1-FAF3-2BF6ED859E00}"/>
              </a:ext>
            </a:extLst>
          </p:cNvPr>
          <p:cNvSpPr/>
          <p:nvPr/>
        </p:nvSpPr>
        <p:spPr>
          <a:xfrm>
            <a:off x="6738383" y="2218274"/>
            <a:ext cx="1319207" cy="13194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6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128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1</cp:revision>
  <dcterms:created xsi:type="dcterms:W3CDTF">2023-07-24T05:06:33Z</dcterms:created>
  <dcterms:modified xsi:type="dcterms:W3CDTF">2023-07-24T07:12:38Z</dcterms:modified>
</cp:coreProperties>
</file>