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D238F-1B73-5806-4014-F375B3848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A0122D-E448-C7D9-878E-EDDCDA660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CD234B-4024-075D-2CED-F9E1AF9F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3C58-B784-4C36-BEAF-E52B33D11DB3}" type="datetimeFigureOut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96678B-3C25-2FDA-01AE-0EB65FAC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2E566F-F6D9-670B-20B1-3968084D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CEF8-62E4-45DA-A9DE-937F5C7808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91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B16FAF-27B6-A5E5-226A-A8AFBCAB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CE9554A-A45C-01CD-632C-5FF71A126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BB09BD-AB76-1FFF-BF09-20FE8312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3C58-B784-4C36-BEAF-E52B33D11DB3}" type="datetimeFigureOut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12741C-4D6F-E837-A82B-676F0667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3E28EE-CCB3-4206-12A2-F7CB36B4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CEF8-62E4-45DA-A9DE-937F5C7808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49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2A32AD6-B17B-0F45-4C89-A84C39F15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0BF4C0-1E9B-7123-AE92-F72A42D47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B6FE2E-268C-5D54-B837-2CBA9DBE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3C58-B784-4C36-BEAF-E52B33D11DB3}" type="datetimeFigureOut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35EDB9-705B-1809-EC95-A4D44F4B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8C67FB-49C6-6F1A-A81F-272EF2C7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CEF8-62E4-45DA-A9DE-937F5C7808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78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46EE01-9417-8832-C020-ECF99C76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52D050-E4A9-DCD7-62E0-E35751C26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93F5E0-B911-49E9-0044-68C5F553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3C58-B784-4C36-BEAF-E52B33D11DB3}" type="datetimeFigureOut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619036-0F98-581B-F794-40D46CC0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32DE4C-AFC5-EF6E-5A8E-472620056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CEF8-62E4-45DA-A9DE-937F5C7808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22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85D0E-7274-4357-3B8D-502D8336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9B635A-9887-A6AC-CD93-636722BE3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412195-0FC3-D6F4-8415-8CE8E0AA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3C58-B784-4C36-BEAF-E52B33D11DB3}" type="datetimeFigureOut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3F0D59-47D6-E999-60DF-1119B208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111B1F-E75C-A2E2-C195-D4890F74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CEF8-62E4-45DA-A9DE-937F5C7808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09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4D8CC8-9615-F24F-1176-493CFEF7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C7680D-1F0B-1553-4A72-BCC923261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B6B932-DD5A-E7E4-9A93-2B90496C8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C008F4-C214-52BB-1E6C-C1DEBD08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3C58-B784-4C36-BEAF-E52B33D11DB3}" type="datetimeFigureOut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EAD4B8-D308-CFFF-8350-AF21F5C0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0B50A3-D3AB-1530-8603-5C9F430A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CEF8-62E4-45DA-A9DE-937F5C7808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62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29D34-6AB2-1283-986B-5369AD5D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402CF0-0160-C3B6-610D-41D3E2A12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05F2A4-618E-8C7F-B460-2587CAAAE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CE0DC2C-F26D-4462-C70E-442AE3453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842128E-3DD1-F961-326F-53EB6C385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1982689-930F-A429-BB48-913EF6E9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3C58-B784-4C36-BEAF-E52B33D11DB3}" type="datetimeFigureOut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70C126B-486D-2CEC-8758-D87D7AFB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C44C71D-A96B-F5DC-E22D-D52F3EC2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CEF8-62E4-45DA-A9DE-937F5C7808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78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29CB93-B97D-00E6-99AB-255EEAED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0F36058-7FB1-DEFA-23F2-C45E9974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3C58-B784-4C36-BEAF-E52B33D11DB3}" type="datetimeFigureOut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844F6E1-6EB1-4E0D-04F1-D2D24866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533CD9C-C2B3-9E44-C2CA-920161F7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CEF8-62E4-45DA-A9DE-937F5C7808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57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2ACC918-4558-7E0C-42CC-87ABFAC6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3C58-B784-4C36-BEAF-E52B33D11DB3}" type="datetimeFigureOut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8F8E51E-669F-227F-1B01-1376FE64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D35A01-5BD6-E439-805C-06E80A89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CEF8-62E4-45DA-A9DE-937F5C7808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4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FCC5D-EA3E-45BD-9E5E-8E7DCA00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6FAC74-CB7B-AAE7-D1DE-FF64EB76F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445F205-98D6-C391-3C56-D31E8BC9E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D99597-9B09-BC90-3729-CB51B394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3C58-B784-4C36-BEAF-E52B33D11DB3}" type="datetimeFigureOut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BFEED8-B5EF-06C9-FA35-0EEAA11E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66E4C2-BCA4-1F5B-633F-9698B44D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CEF8-62E4-45DA-A9DE-937F5C7808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06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DA842-23C5-EFF7-E39A-88308272E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6BD66D0-0190-81D7-2AAC-E99CEABA3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561CDC-DECE-ABB1-5988-1B28A8892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1CB9B5-A85F-1E97-88C8-99522CFE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3C58-B784-4C36-BEAF-E52B33D11DB3}" type="datetimeFigureOut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DE1EAD-3FDC-8E7A-7A90-E3E300F9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7B4910-6A25-F857-5C1F-E7057E19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CEF8-62E4-45DA-A9DE-937F5C7808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43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488E4C3-C2E5-58FA-F7BB-9B31FF062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48A03E-601D-E79C-933C-D54A8231B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873512-070F-8750-571B-4FC474977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13C58-B784-4C36-BEAF-E52B33D11DB3}" type="datetimeFigureOut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4B5164-9B41-E2E3-F62E-9EB9B6259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625AC3-9959-9BBA-A54B-BD91D3246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CCEF8-62E4-45DA-A9DE-937F5C7808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81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250A7B-423A-B16A-C5D6-BB534E3FF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347. Top K Frequent Elements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68E2A3F-DCBA-C6BD-7C11-52160F36E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31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2C1B76-7C17-637F-930C-5A183B75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D3D962-3E27-1DAC-F90B-3E7BEAF13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07211" cy="1462105"/>
          </a:xfrm>
        </p:spPr>
        <p:txBody>
          <a:bodyPr>
            <a:normAutofit/>
          </a:bodyPr>
          <a:lstStyle/>
          <a:p>
            <a:r>
              <a:rPr lang="en-US" altLang="zh-TW" sz="9600" dirty="0"/>
              <a:t>[1 , 1 , 1 , 2 , 2 , 3]</a:t>
            </a:r>
            <a:endParaRPr lang="zh-TW" altLang="en-US" sz="9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FD50FE6-264B-7497-D670-84DE1A7B4923}"/>
              </a:ext>
            </a:extLst>
          </p:cNvPr>
          <p:cNvSpPr txBox="1"/>
          <p:nvPr/>
        </p:nvSpPr>
        <p:spPr>
          <a:xfrm>
            <a:off x="1387009" y="3031662"/>
            <a:ext cx="1458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Current = 1</a:t>
            </a:r>
            <a:endParaRPr lang="zh-TW" altLang="en-US" sz="3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0D70A44-D468-FD8B-55AA-0FF0BD2B2C13}"/>
              </a:ext>
            </a:extLst>
          </p:cNvPr>
          <p:cNvSpPr txBox="1"/>
          <p:nvPr/>
        </p:nvSpPr>
        <p:spPr>
          <a:xfrm>
            <a:off x="2845942" y="3031662"/>
            <a:ext cx="1458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Current = 1</a:t>
            </a:r>
            <a:endParaRPr lang="zh-TW" altLang="en-US" sz="3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5D30667-E22C-EFC4-78A1-F564BD7596A7}"/>
              </a:ext>
            </a:extLst>
          </p:cNvPr>
          <p:cNvSpPr txBox="1"/>
          <p:nvPr/>
        </p:nvSpPr>
        <p:spPr>
          <a:xfrm>
            <a:off x="4304875" y="3031662"/>
            <a:ext cx="1458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Current = 1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49002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29</Words>
  <Application>Microsoft Office PowerPoint</Application>
  <PresentationFormat>寬螢幕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347. Top K Frequent Elements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347. Top K Frequent Elements </dc:title>
  <dc:creator>NBD-RD-DennisLee李仲皓</dc:creator>
  <cp:lastModifiedBy>NBD-RD-DennisLee李仲皓</cp:lastModifiedBy>
  <cp:revision>2</cp:revision>
  <dcterms:created xsi:type="dcterms:W3CDTF">2023-07-20T06:30:26Z</dcterms:created>
  <dcterms:modified xsi:type="dcterms:W3CDTF">2023-07-21T02:01:37Z</dcterms:modified>
</cp:coreProperties>
</file>