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EBD94-7219-0207-4194-C2BE3606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2B1AB9-C0C6-47B9-3634-41EB2FD34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57E302-C7F4-A920-3738-952AEB72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5A1-9BA7-4818-B6D6-E37A9D32787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1489C-9618-7918-2D20-E3FE5C14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BBA011-72D5-2437-AABF-BC4C85F1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2CB-FB68-4D34-87CF-9DAD94DA5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0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0DA2E-AB7F-59AF-ABCB-A8BC89B7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8DB607-244A-6F10-426A-4E04DEACB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EC6D5-CEDA-954C-5B60-C0E75E02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5A1-9BA7-4818-B6D6-E37A9D32787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64862A-847D-E5B2-9DCB-96E8EA84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C70A8D-ECBE-E0C0-E674-BE07BBB4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2CB-FB68-4D34-87CF-9DAD94DA5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73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C96CBB-9076-0AEE-F767-E1317E615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C324FF-3ABF-7853-2E0D-500F3B30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4CF7E3-EF3B-D25D-68C4-4E9A4159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5A1-9BA7-4818-B6D6-E37A9D32787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888451-00A5-C8C1-AD6E-F4DD9BBF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C405F2-BE49-DDFC-A35C-BF5D025B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2CB-FB68-4D34-87CF-9DAD94DA5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98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684E4-24F6-450F-4472-DB98B299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832655-E4E0-45D9-2CEA-5B3A9F4A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108F6C-BA65-D9FE-23E8-0486935B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5A1-9BA7-4818-B6D6-E37A9D32787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E4EF64-FDC7-94DE-C52B-3891CF12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28E5F6-FAA9-38C7-C8AC-2073B9F2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2CB-FB68-4D34-87CF-9DAD94DA5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4A161-447B-CF65-DC83-9957BEF7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3360E3-B292-4239-37E2-1C29E56DB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03287-DEED-5BA8-394D-D3510FB9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5A1-9BA7-4818-B6D6-E37A9D32787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593A1B-3787-1E15-1E7F-1C8FBD8F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6DF054-39B8-BFDC-EA69-9A7A6E34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2CB-FB68-4D34-87CF-9DAD94DA5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86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333B1-CA10-8856-5727-AB5D97DB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A3736-C1E6-51F8-9F16-F9DC947BA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A0064F-DE55-EC1A-E637-9FA00E317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C7A11C-A4CE-BEBC-3904-64DCD29D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5A1-9BA7-4818-B6D6-E37A9D32787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8618FF-28EC-6D07-2282-87538626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92B4C1-D4AC-FBF8-E7B9-BC94F377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2CB-FB68-4D34-87CF-9DAD94DA5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8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DE1D8-4E3D-9A7F-26A6-668F6CCB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3BBD14-244F-C496-6BE6-471DFA769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F28888-46F7-80E7-04A5-06651AE7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0B28A8-0D89-5E04-041A-23950EA57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21C163-9348-20FC-6F69-7519B350C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DC1AAF-C471-6AFA-5E81-6C19CF0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5A1-9BA7-4818-B6D6-E37A9D32787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C6DCA6-BDF1-E12B-33F2-2826B7E9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03D246-126C-E3EF-D605-CED84AF4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2CB-FB68-4D34-87CF-9DAD94DA5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5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E78BF-C467-99A2-87BE-962EB9F7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BEC6C06-5866-0DB1-F81C-0AEA4B3C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5A1-9BA7-4818-B6D6-E37A9D32787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5E2414-B23C-5BE8-BEEC-CC9C96B3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815CEB-39DA-6246-F884-B2AD490B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2CB-FB68-4D34-87CF-9DAD94DA5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06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BE2EE3-690D-CF06-9143-E5C297B4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5A1-9BA7-4818-B6D6-E37A9D32787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E4585B-A578-9F62-9AC7-02EA9CEF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2C9223-4EC6-BCA4-0454-E7DA3A79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2CB-FB68-4D34-87CF-9DAD94DA5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4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8CC80-5226-7815-DB4D-EE5525C0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2D0D8D-7CF8-3DCF-C334-7EB4D728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C673AC-B791-BD4A-EC4B-587CA7B8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32E4E7-42EE-6DCD-C2F7-F4FD6324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5A1-9BA7-4818-B6D6-E37A9D32787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A6759B-D53B-BDBD-F16C-199162B8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23DA9-10FC-2F66-AE2A-13AD0F1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2CB-FB68-4D34-87CF-9DAD94DA5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73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BFACC-12CE-9796-53E0-479D0575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533F654-666C-2CC1-8314-6DBBAF03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68A12E-A848-0B91-7E57-D38FC006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9E2FE5-FDAA-9073-951A-90A9404D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5A1-9BA7-4818-B6D6-E37A9D32787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985B2A-9780-BFD5-3751-0BC13C8D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C6D9BA-ED41-7C67-59E9-2DECFC7D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92CB-FB68-4D34-87CF-9DAD94DA5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01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4240E1-3B72-BF22-021B-56604393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9A7993-8559-B9F0-0B5C-5DE0D2A9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9BC7E-231B-3F52-0830-13948C33F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D5A1-9BA7-4818-B6D6-E37A9D327878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CA3F95-2950-0F33-12D1-FD9B32881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7D8C04-7AF3-04CF-68F4-1820C723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92CB-FB68-4D34-87CF-9DAD94DA55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0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FDFF6-9E9F-7548-20D7-9C06BA13C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6B6E94-6548-E1ED-C1AE-B8550AD05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55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E94-5374-F8DA-6923-91E7C04A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AA0510-B31F-28CA-DF2C-DEAB4638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6818" cy="1240848"/>
          </a:xfrm>
        </p:spPr>
        <p:txBody>
          <a:bodyPr>
            <a:noAutofit/>
          </a:bodyPr>
          <a:lstStyle/>
          <a:p>
            <a:r>
              <a:rPr lang="en-US" altLang="zh-TW" sz="6000" dirty="0"/>
              <a:t>["2","1","+","3","*"]</a:t>
            </a:r>
            <a:endParaRPr lang="zh-TW" altLang="en-US" sz="6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6FBA82BF-6D00-AEF9-CD3A-15628F7AA63E}"/>
              </a:ext>
            </a:extLst>
          </p:cNvPr>
          <p:cNvSpPr/>
          <p:nvPr/>
        </p:nvSpPr>
        <p:spPr>
          <a:xfrm>
            <a:off x="1385454" y="2693410"/>
            <a:ext cx="1099128" cy="1016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6EFB46D-4C7E-A6D9-86DF-01F16023D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8336"/>
              </p:ext>
            </p:extLst>
          </p:nvPr>
        </p:nvGraphicFramePr>
        <p:xfrm>
          <a:off x="932873" y="500533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752270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118468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39200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4298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76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7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1862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102E8C8D-F2C8-284D-FA63-61D99E2B3344}"/>
              </a:ext>
            </a:extLst>
          </p:cNvPr>
          <p:cNvSpPr txBox="1"/>
          <p:nvPr/>
        </p:nvSpPr>
        <p:spPr>
          <a:xfrm>
            <a:off x="1237673" y="4045405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Is Number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32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E94-5374-F8DA-6923-91E7C04A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AA0510-B31F-28CA-DF2C-DEAB4638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6818" cy="1240848"/>
          </a:xfrm>
        </p:spPr>
        <p:txBody>
          <a:bodyPr>
            <a:noAutofit/>
          </a:bodyPr>
          <a:lstStyle/>
          <a:p>
            <a:r>
              <a:rPr lang="en-US" altLang="zh-TW" sz="6000" dirty="0"/>
              <a:t>["2","1","+","3","*"]</a:t>
            </a:r>
            <a:endParaRPr lang="zh-TW" altLang="en-US" sz="6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6FBA82BF-6D00-AEF9-CD3A-15628F7AA63E}"/>
              </a:ext>
            </a:extLst>
          </p:cNvPr>
          <p:cNvSpPr/>
          <p:nvPr/>
        </p:nvSpPr>
        <p:spPr>
          <a:xfrm>
            <a:off x="2512290" y="2775528"/>
            <a:ext cx="1099128" cy="1016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6EFB46D-4C7E-A6D9-86DF-01F16023D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31730"/>
              </p:ext>
            </p:extLst>
          </p:nvPr>
        </p:nvGraphicFramePr>
        <p:xfrm>
          <a:off x="932873" y="500533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752270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118468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39200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4298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76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7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1862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102E8C8D-F2C8-284D-FA63-61D99E2B3344}"/>
              </a:ext>
            </a:extLst>
          </p:cNvPr>
          <p:cNvSpPr txBox="1"/>
          <p:nvPr/>
        </p:nvSpPr>
        <p:spPr>
          <a:xfrm>
            <a:off x="2364509" y="4127523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Is Number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83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E94-5374-F8DA-6923-91E7C04A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AA0510-B31F-28CA-DF2C-DEAB4638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6818" cy="1240848"/>
          </a:xfrm>
        </p:spPr>
        <p:txBody>
          <a:bodyPr>
            <a:noAutofit/>
          </a:bodyPr>
          <a:lstStyle/>
          <a:p>
            <a:r>
              <a:rPr lang="en-US" altLang="zh-TW" sz="6000" dirty="0"/>
              <a:t>["2","1","+","3","*"]</a:t>
            </a:r>
            <a:endParaRPr lang="zh-TW" altLang="en-US" sz="6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6FBA82BF-6D00-AEF9-CD3A-15628F7AA63E}"/>
              </a:ext>
            </a:extLst>
          </p:cNvPr>
          <p:cNvSpPr/>
          <p:nvPr/>
        </p:nvSpPr>
        <p:spPr>
          <a:xfrm>
            <a:off x="3722254" y="2729346"/>
            <a:ext cx="1099128" cy="1016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6EFB46D-4C7E-A6D9-86DF-01F16023D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98911"/>
              </p:ext>
            </p:extLst>
          </p:nvPr>
        </p:nvGraphicFramePr>
        <p:xfrm>
          <a:off x="932873" y="500533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752270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118468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39200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4298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76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7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1862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102E8C8D-F2C8-284D-FA63-61D99E2B3344}"/>
              </a:ext>
            </a:extLst>
          </p:cNvPr>
          <p:cNvSpPr txBox="1"/>
          <p:nvPr/>
        </p:nvSpPr>
        <p:spPr>
          <a:xfrm>
            <a:off x="3574473" y="4081341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Is Operation</a:t>
            </a:r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83615E5D-80EE-3574-DCEA-413CFE8D52BD}"/>
              </a:ext>
            </a:extLst>
          </p:cNvPr>
          <p:cNvSpPr/>
          <p:nvPr/>
        </p:nvSpPr>
        <p:spPr>
          <a:xfrm>
            <a:off x="5098474" y="3429000"/>
            <a:ext cx="2539999" cy="15265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A=Pop()=1</a:t>
            </a:r>
          </a:p>
          <a:p>
            <a:pPr algn="ctr"/>
            <a:r>
              <a:rPr lang="en-US" altLang="zh-TW" dirty="0"/>
              <a:t>B=Pop()=2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D55AD4-B384-7E8F-33C6-2C41BCCD1510}"/>
              </a:ext>
            </a:extLst>
          </p:cNvPr>
          <p:cNvSpPr/>
          <p:nvPr/>
        </p:nvSpPr>
        <p:spPr>
          <a:xfrm>
            <a:off x="7915565" y="3821458"/>
            <a:ext cx="1524001" cy="74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B+A=3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174B199-4A7F-BD1A-9C99-150833633545}"/>
              </a:ext>
            </a:extLst>
          </p:cNvPr>
          <p:cNvSpPr/>
          <p:nvPr/>
        </p:nvSpPr>
        <p:spPr>
          <a:xfrm>
            <a:off x="9652002" y="3429000"/>
            <a:ext cx="1450108" cy="15265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Push(3)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58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E94-5374-F8DA-6923-91E7C04A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AA0510-B31F-28CA-DF2C-DEAB4638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6818" cy="1240848"/>
          </a:xfrm>
        </p:spPr>
        <p:txBody>
          <a:bodyPr>
            <a:noAutofit/>
          </a:bodyPr>
          <a:lstStyle/>
          <a:p>
            <a:r>
              <a:rPr lang="en-US" altLang="zh-TW" sz="6000" dirty="0"/>
              <a:t>["2","1","+","3","*"]</a:t>
            </a:r>
            <a:endParaRPr lang="zh-TW" altLang="en-US" sz="6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6FBA82BF-6D00-AEF9-CD3A-15628F7AA63E}"/>
              </a:ext>
            </a:extLst>
          </p:cNvPr>
          <p:cNvSpPr/>
          <p:nvPr/>
        </p:nvSpPr>
        <p:spPr>
          <a:xfrm>
            <a:off x="4895272" y="2683736"/>
            <a:ext cx="1099128" cy="1016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6EFB46D-4C7E-A6D9-86DF-01F16023D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298508"/>
              </p:ext>
            </p:extLst>
          </p:nvPr>
        </p:nvGraphicFramePr>
        <p:xfrm>
          <a:off x="932873" y="500533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752270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118468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39200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4298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76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7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1862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020732-E235-1079-0845-8799A4BCB7BF}"/>
              </a:ext>
            </a:extLst>
          </p:cNvPr>
          <p:cNvSpPr txBox="1"/>
          <p:nvPr/>
        </p:nvSpPr>
        <p:spPr>
          <a:xfrm>
            <a:off x="4895272" y="4002743"/>
            <a:ext cx="1385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Is Number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83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E94-5374-F8DA-6923-91E7C04A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AA0510-B31F-28CA-DF2C-DEAB4638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6818" cy="1240848"/>
          </a:xfrm>
        </p:spPr>
        <p:txBody>
          <a:bodyPr>
            <a:noAutofit/>
          </a:bodyPr>
          <a:lstStyle/>
          <a:p>
            <a:r>
              <a:rPr lang="en-US" altLang="zh-TW" sz="6000" dirty="0"/>
              <a:t>["2","1","+","3","*"]</a:t>
            </a:r>
            <a:endParaRPr lang="zh-TW" altLang="en-US" sz="6000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6FBA82BF-6D00-AEF9-CD3A-15628F7AA63E}"/>
              </a:ext>
            </a:extLst>
          </p:cNvPr>
          <p:cNvSpPr/>
          <p:nvPr/>
        </p:nvSpPr>
        <p:spPr>
          <a:xfrm>
            <a:off x="6096000" y="2693410"/>
            <a:ext cx="1099128" cy="10160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6EFB46D-4C7E-A6D9-86DF-01F16023D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59168"/>
              </p:ext>
            </p:extLst>
          </p:nvPr>
        </p:nvGraphicFramePr>
        <p:xfrm>
          <a:off x="932873" y="500533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752270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118468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39200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4298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76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7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1862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020732-E235-1079-0845-8799A4BCB7BF}"/>
              </a:ext>
            </a:extLst>
          </p:cNvPr>
          <p:cNvSpPr txBox="1"/>
          <p:nvPr/>
        </p:nvSpPr>
        <p:spPr>
          <a:xfrm>
            <a:off x="4895272" y="4002743"/>
            <a:ext cx="1385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Is Operation</a:t>
            </a:r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E59C05A5-49D4-14DD-7EB7-E7B9BD6E3F5D}"/>
              </a:ext>
            </a:extLst>
          </p:cNvPr>
          <p:cNvSpPr/>
          <p:nvPr/>
        </p:nvSpPr>
        <p:spPr>
          <a:xfrm>
            <a:off x="6188364" y="3355109"/>
            <a:ext cx="2539999" cy="15265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A=Pop()=3</a:t>
            </a:r>
          </a:p>
          <a:p>
            <a:pPr algn="ctr"/>
            <a:r>
              <a:rPr lang="en-US" altLang="zh-TW" dirty="0"/>
              <a:t>B=Pop()=3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168002-28D8-17C1-3C99-1D8A3D64AF88}"/>
              </a:ext>
            </a:extLst>
          </p:cNvPr>
          <p:cNvSpPr/>
          <p:nvPr/>
        </p:nvSpPr>
        <p:spPr>
          <a:xfrm>
            <a:off x="9005455" y="3747567"/>
            <a:ext cx="1524001" cy="74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B*A=3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941DD4B-B3EC-8B5D-BD28-CF5AE233D323}"/>
              </a:ext>
            </a:extLst>
          </p:cNvPr>
          <p:cNvSpPr/>
          <p:nvPr/>
        </p:nvSpPr>
        <p:spPr>
          <a:xfrm>
            <a:off x="10741892" y="3355109"/>
            <a:ext cx="1450108" cy="15265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Push(9)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50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E94-5374-F8DA-6923-91E7C04A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Ans: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AA0510-B31F-28CA-DF2C-DEAB4638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6818" cy="1240848"/>
          </a:xfrm>
        </p:spPr>
        <p:txBody>
          <a:bodyPr>
            <a:noAutofit/>
          </a:bodyPr>
          <a:lstStyle/>
          <a:p>
            <a:r>
              <a:rPr lang="en-US" altLang="zh-TW" sz="6000" dirty="0"/>
              <a:t>["2","1","+","3","*"]</a:t>
            </a:r>
            <a:endParaRPr lang="zh-TW" altLang="en-US" sz="60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6EFB46D-4C7E-A6D9-86DF-01F16023DB9B}"/>
              </a:ext>
            </a:extLst>
          </p:cNvPr>
          <p:cNvGraphicFramePr>
            <a:graphicFrameLocks noGrp="1"/>
          </p:cNvGraphicFramePr>
          <p:nvPr/>
        </p:nvGraphicFramePr>
        <p:xfrm>
          <a:off x="932873" y="500533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752270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118468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39200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4298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76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7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1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2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135</Words>
  <Application>Microsoft Office PowerPoint</Application>
  <PresentationFormat>寬螢幕</PresentationFormat>
  <Paragraphs>63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Bacchus</dc:creator>
  <cp:lastModifiedBy>Bacchus</cp:lastModifiedBy>
  <cp:revision>2</cp:revision>
  <dcterms:created xsi:type="dcterms:W3CDTF">2023-08-09T09:11:32Z</dcterms:created>
  <dcterms:modified xsi:type="dcterms:W3CDTF">2023-08-09T09:18:25Z</dcterms:modified>
</cp:coreProperties>
</file>